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Lato" panose="020B0604020202020204" charset="0"/>
      <p:regular r:id="rId16"/>
      <p:bold r:id="rId17"/>
      <p:italic r:id="rId18"/>
      <p:boldItalic r:id="rId19"/>
    </p:embeddedFont>
    <p:embeddedFont>
      <p:font typeface="Raleway"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58ab04a59f874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58ab04a59f874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7e265ef39c1550b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7e265ef39c1550b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7e265ef39c1550b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7e265ef39c1550b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cb7a5eae3bf86af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cb7a5eae3bf86af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a2c537702486989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a2c53770248698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bb5c9f961fcc64b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bb5c9f961fcc64b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58ab04a59f874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58ab04a59f874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bb5c9f961fcc64b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bb5c9f961fcc64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cb7a5eae3bf86af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cb7a5eae3bf86af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cb7a5eae3bf86af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cb7a5eae3bf86af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7e265ef39c1550b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7e265ef39c1550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7e265ef39c1550b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7e265ef39c1550b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7e265ef39c1550b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7e265ef39c1550b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Camogie retention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body" idx="1"/>
          </p:nvPr>
        </p:nvSpPr>
        <p:spPr>
          <a:xfrm>
            <a:off x="729450" y="2078875"/>
            <a:ext cx="7688700" cy="306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Reason 4. Girls sometimes don’t receive the support they need from their family. The primary place where girls learn about gender roles is the family. Families still tend to engage, perhaps unconsciously, in gender stereotyping, conveying to girls the message that girls are inherently less athletic than boys, and that sports are less important for girls than they are for boys. For many families the thought of a financially viable female sporting career is hard to see.</a:t>
            </a:r>
            <a:endParaRPr sz="1400"/>
          </a:p>
          <a:p>
            <a:pPr marL="0" lvl="0" indent="0" algn="l" rtl="0">
              <a:spcBef>
                <a:spcPts val="1600"/>
              </a:spcBef>
              <a:spcAft>
                <a:spcPts val="1600"/>
              </a:spcAft>
              <a:buNone/>
            </a:pPr>
            <a:r>
              <a:rPr lang="en" sz="1400"/>
              <a:t>Answer: As a coach you must involve the parents in the sport. Tell them what they can do to support their daughter, teach them what to say and communicate the health and wellbeing benefits of playing sport.</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body" idx="1"/>
          </p:nvPr>
        </p:nvSpPr>
        <p:spPr>
          <a:xfrm>
            <a:off x="727650" y="2074403"/>
            <a:ext cx="7688700" cy="279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Reason 5. Poor coaching. Of the eleven reasons cited by girls in a classic 1988 study as to why they dropped out of sports, the fourth highest was that the coach was a poor teacher; number nine was that the coach played favourites. Coaches who berate and belittle girls turn sports into such a hurtful, harmful experience, that dropping out becomes for many a way to avoid further damage to their self-esteem.</a:t>
            </a:r>
            <a:endParaRPr sz="1400"/>
          </a:p>
          <a:p>
            <a:pPr marL="0" lvl="0" indent="0" algn="l" rtl="0">
              <a:spcBef>
                <a:spcPts val="1600"/>
              </a:spcBef>
              <a:spcAft>
                <a:spcPts val="1600"/>
              </a:spcAft>
              <a:buNone/>
            </a:pPr>
            <a:r>
              <a:rPr lang="en" sz="1400"/>
              <a:t>Answer: Every player in your team must have the same opportunities to improve. If you can't teach or improve the girls then find someone who can help you or hand over the egns completely. In the end, girls playing is more important than you coaching</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Ideas to encourage people to play camogie </a:t>
            </a:r>
            <a:endParaRPr/>
          </a:p>
        </p:txBody>
      </p:sp>
      <p:sp>
        <p:nvSpPr>
          <p:cNvPr id="147" name="Google Shape;147;p2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Make the sport available in the school. </a:t>
            </a:r>
            <a:endParaRPr/>
          </a:p>
          <a:p>
            <a:pPr marL="457200" lvl="0" indent="-311150" algn="l" rtl="0">
              <a:spcBef>
                <a:spcPts val="0"/>
              </a:spcBef>
              <a:spcAft>
                <a:spcPts val="0"/>
              </a:spcAft>
              <a:buSzPts val="1300"/>
              <a:buChar char="●"/>
            </a:pPr>
            <a:r>
              <a:rPr lang="en"/>
              <a:t>Encourage your peers to join the sport.</a:t>
            </a:r>
            <a:endParaRPr/>
          </a:p>
          <a:p>
            <a:pPr marL="457200" lvl="0" indent="-311150" algn="l" rtl="0">
              <a:spcBef>
                <a:spcPts val="0"/>
              </a:spcBef>
              <a:spcAft>
                <a:spcPts val="0"/>
              </a:spcAft>
              <a:buSzPts val="1300"/>
              <a:buChar char="●"/>
            </a:pPr>
            <a:r>
              <a:rPr lang="en"/>
              <a:t>Put posters around your school to join a sport.</a:t>
            </a:r>
            <a:endParaRPr/>
          </a:p>
          <a:p>
            <a:pPr marL="457200" lvl="0" indent="-311150" algn="l" rtl="0">
              <a:spcBef>
                <a:spcPts val="0"/>
              </a:spcBef>
              <a:spcAft>
                <a:spcPts val="0"/>
              </a:spcAft>
              <a:buSzPts val="1300"/>
              <a:buChar char="●"/>
            </a:pPr>
            <a:r>
              <a:rPr lang="en"/>
              <a:t>Talk about  the sport often.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we hope to achieve </a:t>
            </a:r>
            <a:endParaRPr/>
          </a:p>
        </p:txBody>
      </p:sp>
      <p:sp>
        <p:nvSpPr>
          <p:cNvPr id="153" name="Google Shape;153;p2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We hope that young teens like us will be encouraged to play camogie and join the sport. It could help them get fitter and be a hobby for them to enjoy. This could improve their mental health by distracting them with their issues.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Loreto kilkenny</a:t>
            </a:r>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do teens dropout of camogie and how to prevent it</a:t>
            </a:r>
            <a:endParaRPr/>
          </a:p>
        </p:txBody>
      </p:sp>
      <p:sp>
        <p:nvSpPr>
          <p:cNvPr id="97" name="Google Shape;97;p15"/>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idea</a:t>
            </a:r>
            <a:endParaRPr/>
          </a:p>
        </p:txBody>
      </p:sp>
      <p:sp>
        <p:nvSpPr>
          <p:cNvPr id="103" name="Google Shape;103;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We want to help prevent camogie retention in teens by multiple methods as camogie is an extremely popular sport in young, female teens which can benefit them in many ways.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Kim’s experience with camogie </a:t>
            </a:r>
            <a:endParaRPr/>
          </a:p>
        </p:txBody>
      </p:sp>
      <p:sp>
        <p:nvSpPr>
          <p:cNvPr id="109" name="Google Shape;109;p1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never choose to play camogie as I never had a great interested in sports. As an outsider looking in I could see  GAA clubs/ games were biased and nepotism was ripe in the community. I did not want to be part of something that would not care if I reached my full potential or not.</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Prantika’s experience with camogie</a:t>
            </a:r>
            <a:endParaRPr/>
          </a:p>
        </p:txBody>
      </p:sp>
      <p:sp>
        <p:nvSpPr>
          <p:cNvPr id="115" name="Google Shape;115;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 used to play  camogie in 3rd 4th and 5th class in primary school during lunch every Wednesday and Thursday. I then decided I wanted to join a club so I joined o’loughlin Gaels for a year. I grew out of camogie and quit because it just wasn't for me and I didnt really enjoy playing with the club. I had other hobbies instead. Camogie was a small chapter of life and I did genuinely enjoy it for a good bit.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main reasons by girls drop out of sport</a:t>
            </a:r>
            <a:endParaRPr/>
          </a:p>
        </p:txBody>
      </p:sp>
      <p:sp>
        <p:nvSpPr>
          <p:cNvPr id="121" name="Google Shape;121;p19"/>
          <p:cNvSpPr txBox="1">
            <a:spLocks noGrp="1"/>
          </p:cNvSpPr>
          <p:nvPr>
            <p:ph type="body" idx="1"/>
          </p:nvPr>
        </p:nvSpPr>
        <p:spPr>
          <a:xfrm>
            <a:off x="729450" y="2078875"/>
            <a:ext cx="7688700" cy="306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Reason 1: With adolescence comes a greater desire for cooperation and connectedness over competition: Soaring estrogen levels as girls enter puberty prompt a shift in attitude by many girls away from competition and towards relationships and connectedness. If females don’t get that connectedness with the team or sport they are in they will seek it elsewhere.</a:t>
            </a:r>
            <a:endParaRPr sz="1400"/>
          </a:p>
          <a:p>
            <a:pPr marL="0" lvl="0" indent="0" algn="l" rtl="0">
              <a:spcBef>
                <a:spcPts val="1600"/>
              </a:spcBef>
              <a:spcAft>
                <a:spcPts val="0"/>
              </a:spcAft>
              <a:buNone/>
            </a:pPr>
            <a:r>
              <a:rPr lang="en" sz="1400"/>
              <a:t>Answer – Build time into your schedule for girls to socialize, talk and get to know each other. Off field events and traditions promote connectedness. Oh…and immediately stamp out any ostracizing behavior.</a:t>
            </a:r>
            <a:endParaRPr sz="1400"/>
          </a:p>
          <a:p>
            <a:pPr marL="0" lvl="0" indent="0" algn="l" rtl="0">
              <a:spcBef>
                <a:spcPts val="1600"/>
              </a:spcBef>
              <a:spcAft>
                <a:spcPts val="1600"/>
              </a:spcAft>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body" idx="1"/>
          </p:nvPr>
        </p:nvSpPr>
        <p:spPr>
          <a:xfrm>
            <a:off x="729450" y="1346575"/>
            <a:ext cx="7688700" cy="379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Reason 2. Girls are less tolerant of poor sports behaviour than boys.</a:t>
            </a:r>
            <a:endParaRPr sz="1400"/>
          </a:p>
          <a:p>
            <a:pPr marL="0" lvl="0" indent="0" algn="l" rtl="0">
              <a:spcBef>
                <a:spcPts val="1600"/>
              </a:spcBef>
              <a:spcAft>
                <a:spcPts val="0"/>
              </a:spcAft>
              <a:buNone/>
            </a:pPr>
            <a:endParaRPr sz="1400"/>
          </a:p>
          <a:p>
            <a:pPr marL="0" lvl="0" indent="0" algn="l" rtl="0">
              <a:spcBef>
                <a:spcPts val="1600"/>
              </a:spcBef>
              <a:spcAft>
                <a:spcPts val="0"/>
              </a:spcAft>
              <a:buNone/>
            </a:pPr>
            <a:r>
              <a:rPr lang="en" sz="1400"/>
              <a:t>Toxic environments, whether it is frequent abusing of referees, feral parents or simply bad sportsmanship can turn girls off sports. They often have a heightened sense of injustice and are unlikely to abide any unfairness. If it is too prevalent it will cause them to walk away from the situation.</a:t>
            </a:r>
            <a:endParaRPr sz="1400"/>
          </a:p>
          <a:p>
            <a:pPr marL="0" lvl="0" indent="0" algn="l" rtl="0">
              <a:spcBef>
                <a:spcPts val="1600"/>
              </a:spcBef>
              <a:spcAft>
                <a:spcPts val="0"/>
              </a:spcAft>
              <a:buNone/>
            </a:pPr>
            <a:endParaRPr sz="1400"/>
          </a:p>
          <a:p>
            <a:pPr marL="0" lvl="0" indent="0" algn="l" rtl="0">
              <a:spcBef>
                <a:spcPts val="1600"/>
              </a:spcBef>
              <a:spcAft>
                <a:spcPts val="1600"/>
              </a:spcAft>
              <a:buNone/>
            </a:pPr>
            <a:r>
              <a:rPr lang="en" sz="1400"/>
              <a:t>Answer: Insist and demand respectful good sportsmanship from your players, parents, officials and supporters.</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body" idx="1"/>
          </p:nvPr>
        </p:nvSpPr>
        <p:spPr>
          <a:xfrm>
            <a:off x="729450" y="2078875"/>
            <a:ext cx="7688700" cy="306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Reason 3. Teenage girls experience a crisis of confidence. Studies confirm what many women know from their own experiences as teenagers: that girls can suffer a severe crisis in confidence and larger drop in self-esteem during adolescence than boys.Boys tend to become more confident as they mature whereas the opposite can occur for many females.</a:t>
            </a:r>
            <a:endParaRPr sz="1400"/>
          </a:p>
          <a:p>
            <a:pPr marL="0" lvl="0" indent="0" algn="l" rtl="0">
              <a:spcBef>
                <a:spcPts val="1600"/>
              </a:spcBef>
              <a:spcAft>
                <a:spcPts val="0"/>
              </a:spcAft>
              <a:buNone/>
            </a:pPr>
            <a:r>
              <a:rPr lang="en" sz="1400"/>
              <a:t>Answer: make your environment one that doesn’t tolerate demeaning comments, celebrates mistakes, rewards effort and importantly values the contribution of all players equally.</a:t>
            </a:r>
            <a:endParaRPr sz="1400"/>
          </a:p>
          <a:p>
            <a:pPr marL="0" lvl="0" indent="0" algn="l" rtl="0">
              <a:spcBef>
                <a:spcPts val="1600"/>
              </a:spcBef>
              <a:spcAft>
                <a:spcPts val="1600"/>
              </a:spcAft>
              <a:buNone/>
            </a:pPr>
            <a:endParaRPr sz="140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831</Words>
  <Application>Microsoft Office PowerPoint</Application>
  <PresentationFormat>On-screen Show (16:9)</PresentationFormat>
  <Paragraphs>30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Lato</vt:lpstr>
      <vt:lpstr>Raleway</vt:lpstr>
      <vt:lpstr>Arial</vt:lpstr>
      <vt:lpstr>Streamline</vt:lpstr>
      <vt:lpstr>Camogie retention</vt:lpstr>
      <vt:lpstr>Loreto kilkenny </vt:lpstr>
      <vt:lpstr>Why do teens dropout of camogie and how to prevent it</vt:lpstr>
      <vt:lpstr>Our idea</vt:lpstr>
      <vt:lpstr>Kim’s experience with camogie </vt:lpstr>
      <vt:lpstr>Prantika’s experience with camogie</vt:lpstr>
      <vt:lpstr>5 main reasons by girls drop out of sport</vt:lpstr>
      <vt:lpstr>PowerPoint Presentation</vt:lpstr>
      <vt:lpstr>PowerPoint Presentation</vt:lpstr>
      <vt:lpstr>PowerPoint Presentation</vt:lpstr>
      <vt:lpstr>PowerPoint Presentation</vt:lpstr>
      <vt:lpstr>Ideas to encourage people to play camogie </vt:lpstr>
      <vt:lpstr>What we hope to achieve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Camogie retention</dc:title>
  <cp:lastModifiedBy>Aideen Howlin</cp:lastModifiedBy>
  <cp:revision>1</cp:revision>
  <dcterms:modified xsi:type="dcterms:W3CDTF">2020-12-10T14:21:52Z</dcterms:modified>
</cp:coreProperties>
</file>