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60" r:id="rId5"/>
    <p:sldId id="264" r:id="rId6"/>
    <p:sldId id="268" r:id="rId7"/>
    <p:sldId id="270" r:id="rId8"/>
    <p:sldId id="271" r:id="rId9"/>
    <p:sldId id="272" r:id="rId10"/>
    <p:sldId id="266" r:id="rId11"/>
    <p:sldId id="267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DED10-9F0E-41CC-A8CC-360729F5726B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D11103E1-58D6-4618-B92D-192697173BFE}">
      <dgm:prSet phldrT="[Text]" custT="1"/>
      <dgm:spPr/>
      <dgm:t>
        <a:bodyPr/>
        <a:lstStyle/>
        <a:p>
          <a:r>
            <a:rPr lang="en-GB" sz="2800" dirty="0">
              <a:latin typeface="Modern Love" panose="04090805081005020601" pitchFamily="82" charset="0"/>
            </a:rPr>
            <a:t>Not volunteer?</a:t>
          </a:r>
          <a:endParaRPr lang="en-IE" sz="2800" dirty="0">
            <a:latin typeface="Modern Love" panose="04090805081005020601" pitchFamily="82" charset="0"/>
          </a:endParaRPr>
        </a:p>
      </dgm:t>
    </dgm:pt>
    <dgm:pt modelId="{C4B6C8A3-DFB5-4905-A206-325E95F796D8}" type="parTrans" cxnId="{7720D1F7-0ADC-465A-A9BE-19A960E0BA42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90E1FB9E-B11F-47D2-9EC6-D357F31C5AF3}" type="sibTrans" cxnId="{7720D1F7-0ADC-465A-A9BE-19A960E0BA42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8AB5A9EA-2344-4B9C-853C-F0010CD7209D}">
      <dgm:prSet phldrT="[Text]" custT="1"/>
      <dgm:spPr/>
      <dgm:t>
        <a:bodyPr/>
        <a:lstStyle/>
        <a:p>
          <a:r>
            <a:rPr lang="en-GB" sz="1600" dirty="0">
              <a:latin typeface="Comic Sans MS" panose="030F0702030302020204" pitchFamily="66" charset="0"/>
            </a:rPr>
            <a:t>Feel they don’t have skills/confidence </a:t>
          </a:r>
          <a:endParaRPr lang="en-IE" sz="1600" dirty="0">
            <a:latin typeface="Comic Sans MS" panose="030F0702030302020204" pitchFamily="66" charset="0"/>
          </a:endParaRPr>
        </a:p>
      </dgm:t>
    </dgm:pt>
    <dgm:pt modelId="{DC532E77-1E85-46BF-83D1-BE4267CA132A}" type="parTrans" cxnId="{B5369318-AB4C-4549-8B8D-B967B8EB2B78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3CC3AE9A-C7DE-4A56-9FC5-D025519C5C1A}" type="sibTrans" cxnId="{B5369318-AB4C-4549-8B8D-B967B8EB2B78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3C927DF6-B10C-428A-81B2-EAE78B79385E}">
      <dgm:prSet phldrT="[Text]" custT="1"/>
      <dgm:spPr/>
      <dgm:t>
        <a:bodyPr/>
        <a:lstStyle/>
        <a:p>
          <a:r>
            <a:rPr lang="en-GB" sz="1600" dirty="0">
              <a:latin typeface="Comic Sans MS" panose="030F0702030302020204" pitchFamily="66" charset="0"/>
            </a:rPr>
            <a:t>Not asked or no time </a:t>
          </a:r>
          <a:endParaRPr lang="en-IE" sz="1600" dirty="0">
            <a:latin typeface="Comic Sans MS" panose="030F0702030302020204" pitchFamily="66" charset="0"/>
          </a:endParaRPr>
        </a:p>
      </dgm:t>
    </dgm:pt>
    <dgm:pt modelId="{6EDE9170-9D3D-4A75-9C14-D3C7EC006A02}" type="parTrans" cxnId="{38840EA0-84FA-42AE-8956-B1EF133555DF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D9ABD811-2BEB-4186-8D5B-92D242A469BC}" type="sibTrans" cxnId="{38840EA0-84FA-42AE-8956-B1EF133555DF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FADC8016-2D7B-4349-96B6-455B34E9D2F4}">
      <dgm:prSet phldrT="[Text]" custT="1"/>
      <dgm:spPr/>
      <dgm:t>
        <a:bodyPr/>
        <a:lstStyle/>
        <a:p>
          <a:r>
            <a:rPr lang="en-GB" sz="2800" dirty="0">
              <a:latin typeface="Modern Love" panose="04090805081005020601" pitchFamily="82" charset="0"/>
            </a:rPr>
            <a:t>Volunteer?</a:t>
          </a:r>
          <a:endParaRPr lang="en-IE" sz="2800" dirty="0">
            <a:latin typeface="Modern Love" panose="04090805081005020601" pitchFamily="82" charset="0"/>
          </a:endParaRPr>
        </a:p>
      </dgm:t>
    </dgm:pt>
    <dgm:pt modelId="{3B0949BF-259F-4F2A-9268-36BC5021D0CD}" type="parTrans" cxnId="{6108B98A-CC62-46A5-B989-5BCC0D3E3B4F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71CCA52F-C42C-4410-B768-9CFDAAD48EB7}" type="sibTrans" cxnId="{6108B98A-CC62-46A5-B989-5BCC0D3E3B4F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88FBF567-2209-4C9D-9F1C-1670A7090158}">
      <dgm:prSet phldrT="[Text]" custT="1"/>
      <dgm:spPr/>
      <dgm:t>
        <a:bodyPr/>
        <a:lstStyle/>
        <a:p>
          <a:r>
            <a:rPr lang="en-GB" sz="1600" dirty="0">
              <a:latin typeface="Comic Sans MS" panose="030F0702030302020204" pitchFamily="66" charset="0"/>
            </a:rPr>
            <a:t>Social aspect/ new to the area </a:t>
          </a:r>
          <a:endParaRPr lang="en-IE" sz="1600" dirty="0">
            <a:latin typeface="Comic Sans MS" panose="030F0702030302020204" pitchFamily="66" charset="0"/>
          </a:endParaRPr>
        </a:p>
      </dgm:t>
    </dgm:pt>
    <dgm:pt modelId="{289E0D52-850B-48AC-A740-E432A6AA3B4F}" type="parTrans" cxnId="{BEB59D9B-C3E7-4A52-985D-5A2C4A24EA6B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5ABC4B3B-3DE9-45EC-9A15-59B7804F60E3}" type="sibTrans" cxnId="{BEB59D9B-C3E7-4A52-985D-5A2C4A24EA6B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C8329BE8-27CE-42D5-A5DA-B984078F802A}">
      <dgm:prSet phldrT="[Text]" custT="1"/>
      <dgm:spPr/>
      <dgm:t>
        <a:bodyPr/>
        <a:lstStyle/>
        <a:p>
          <a:r>
            <a:rPr lang="en-GB" sz="1600" dirty="0">
              <a:latin typeface="Comic Sans MS" panose="030F0702030302020204" pitchFamily="66" charset="0"/>
            </a:rPr>
            <a:t>Their are involved children</a:t>
          </a:r>
          <a:endParaRPr lang="en-IE" sz="1600" dirty="0">
            <a:latin typeface="Comic Sans MS" panose="030F0702030302020204" pitchFamily="66" charset="0"/>
          </a:endParaRPr>
        </a:p>
      </dgm:t>
    </dgm:pt>
    <dgm:pt modelId="{B62C5448-0F22-4AE7-83A7-D8AF520680B5}" type="parTrans" cxnId="{EF1126D2-D0E4-456D-BBA8-BEEF0500A083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6614729C-288D-4581-945C-D87B367B5B5D}" type="sibTrans" cxnId="{EF1126D2-D0E4-456D-BBA8-BEEF0500A083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80F81E12-297E-487B-A1A8-6AFAC31A79E4}">
      <dgm:prSet phldrT="[Text]" custT="1"/>
      <dgm:spPr/>
      <dgm:t>
        <a:bodyPr/>
        <a:lstStyle/>
        <a:p>
          <a:r>
            <a:rPr lang="en-GB" sz="1800" dirty="0">
              <a:latin typeface="Comic Sans MS" panose="030F0702030302020204" pitchFamily="66" charset="0"/>
            </a:rPr>
            <a:t>To give back</a:t>
          </a:r>
          <a:endParaRPr lang="en-IE" sz="1800" dirty="0">
            <a:latin typeface="Comic Sans MS" panose="030F0702030302020204" pitchFamily="66" charset="0"/>
          </a:endParaRPr>
        </a:p>
      </dgm:t>
    </dgm:pt>
    <dgm:pt modelId="{008DFE8E-46E8-4F70-9551-AAAA296B0521}" type="parTrans" cxnId="{617F38A1-32CC-4331-A8F4-89E75CEF9F24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0479B5D0-1069-4818-AAE2-A270DC9B764B}" type="sibTrans" cxnId="{617F38A1-32CC-4331-A8F4-89E75CEF9F24}">
      <dgm:prSet/>
      <dgm:spPr/>
      <dgm:t>
        <a:bodyPr/>
        <a:lstStyle/>
        <a:p>
          <a:endParaRPr lang="en-IE" sz="1800">
            <a:latin typeface="Comic Sans MS" panose="030F0702030302020204" pitchFamily="66" charset="0"/>
          </a:endParaRPr>
        </a:p>
      </dgm:t>
    </dgm:pt>
    <dgm:pt modelId="{E1F78345-3683-49C9-9F1F-8C60A4C6A4AC}" type="pres">
      <dgm:prSet presAssocID="{9A5DED10-9F0E-41CC-A8CC-360729F5726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DF43C3B-2C35-473B-9996-158D38FC37BE}" type="pres">
      <dgm:prSet presAssocID="{9A5DED10-9F0E-41CC-A8CC-360729F5726B}" presName="dummyMaxCanvas" presStyleCnt="0"/>
      <dgm:spPr/>
    </dgm:pt>
    <dgm:pt modelId="{CDB2467E-075E-4D85-B967-977B86160EE6}" type="pres">
      <dgm:prSet presAssocID="{9A5DED10-9F0E-41CC-A8CC-360729F5726B}" presName="parentComposite" presStyleCnt="0"/>
      <dgm:spPr/>
    </dgm:pt>
    <dgm:pt modelId="{56612E52-F71F-4D42-85BA-53868E2B2B2B}" type="pres">
      <dgm:prSet presAssocID="{9A5DED10-9F0E-41CC-A8CC-360729F5726B}" presName="parent1" presStyleLbl="alignAccFollowNode1" presStyleIdx="0" presStyleCnt="4" custScaleX="117852">
        <dgm:presLayoutVars>
          <dgm:chMax val="4"/>
        </dgm:presLayoutVars>
      </dgm:prSet>
      <dgm:spPr/>
    </dgm:pt>
    <dgm:pt modelId="{B6D25B00-FF96-47A7-81DB-ADF418D743E6}" type="pres">
      <dgm:prSet presAssocID="{9A5DED10-9F0E-41CC-A8CC-360729F5726B}" presName="parent2" presStyleLbl="alignAccFollowNode1" presStyleIdx="1" presStyleCnt="4" custScaleX="120328">
        <dgm:presLayoutVars>
          <dgm:chMax val="4"/>
        </dgm:presLayoutVars>
      </dgm:prSet>
      <dgm:spPr/>
    </dgm:pt>
    <dgm:pt modelId="{DA1ED90D-FF04-4755-8324-ECA6ECD9515A}" type="pres">
      <dgm:prSet presAssocID="{9A5DED10-9F0E-41CC-A8CC-360729F5726B}" presName="childrenComposite" presStyleCnt="0"/>
      <dgm:spPr/>
    </dgm:pt>
    <dgm:pt modelId="{890496DE-D90B-49BB-AA57-1F7C6180A856}" type="pres">
      <dgm:prSet presAssocID="{9A5DED10-9F0E-41CC-A8CC-360729F5726B}" presName="dummyMaxCanvas_ChildArea" presStyleCnt="0"/>
      <dgm:spPr/>
    </dgm:pt>
    <dgm:pt modelId="{961E0543-FCC1-466C-8EF6-1C55D040DDFE}" type="pres">
      <dgm:prSet presAssocID="{9A5DED10-9F0E-41CC-A8CC-360729F5726B}" presName="fulcrum" presStyleLbl="alignAccFollowNode1" presStyleIdx="2" presStyleCnt="4"/>
      <dgm:spPr>
        <a:solidFill>
          <a:schemeClr val="tx1">
            <a:lumMod val="65000"/>
            <a:lumOff val="35000"/>
            <a:alpha val="90000"/>
          </a:schemeClr>
        </a:solidFill>
      </dgm:spPr>
    </dgm:pt>
    <dgm:pt modelId="{28D2C28E-3133-4299-B1A2-4689F033197B}" type="pres">
      <dgm:prSet presAssocID="{9A5DED10-9F0E-41CC-A8CC-360729F5726B}" presName="balance_23" presStyleLbl="alignAccFollowNode1" presStyleIdx="3" presStyleCnt="4">
        <dgm:presLayoutVars>
          <dgm:bulletEnabled val="1"/>
        </dgm:presLayoutVars>
      </dgm:prSet>
      <dgm:spPr>
        <a:solidFill>
          <a:schemeClr val="tx1">
            <a:lumMod val="75000"/>
            <a:lumOff val="25000"/>
            <a:alpha val="90000"/>
          </a:schemeClr>
        </a:solidFill>
      </dgm:spPr>
    </dgm:pt>
    <dgm:pt modelId="{F770E79E-0EEA-4635-947F-4C8137F842CE}" type="pres">
      <dgm:prSet presAssocID="{9A5DED10-9F0E-41CC-A8CC-360729F5726B}" presName="right_23_1" presStyleLbl="node1" presStyleIdx="0" presStyleCnt="5">
        <dgm:presLayoutVars>
          <dgm:bulletEnabled val="1"/>
        </dgm:presLayoutVars>
      </dgm:prSet>
      <dgm:spPr/>
    </dgm:pt>
    <dgm:pt modelId="{0CADD161-7423-4D34-BF62-3C22603AC015}" type="pres">
      <dgm:prSet presAssocID="{9A5DED10-9F0E-41CC-A8CC-360729F5726B}" presName="right_23_2" presStyleLbl="node1" presStyleIdx="1" presStyleCnt="5">
        <dgm:presLayoutVars>
          <dgm:bulletEnabled val="1"/>
        </dgm:presLayoutVars>
      </dgm:prSet>
      <dgm:spPr/>
    </dgm:pt>
    <dgm:pt modelId="{0687A727-8FAB-4EFC-B211-EAD74A3EA0BD}" type="pres">
      <dgm:prSet presAssocID="{9A5DED10-9F0E-41CC-A8CC-360729F5726B}" presName="right_23_3" presStyleLbl="node1" presStyleIdx="2" presStyleCnt="5">
        <dgm:presLayoutVars>
          <dgm:bulletEnabled val="1"/>
        </dgm:presLayoutVars>
      </dgm:prSet>
      <dgm:spPr/>
    </dgm:pt>
    <dgm:pt modelId="{DFA9D996-3F2F-4ACB-9E64-85E4205A5BBD}" type="pres">
      <dgm:prSet presAssocID="{9A5DED10-9F0E-41CC-A8CC-360729F5726B}" presName="left_23_1" presStyleLbl="node1" presStyleIdx="3" presStyleCnt="5">
        <dgm:presLayoutVars>
          <dgm:bulletEnabled val="1"/>
        </dgm:presLayoutVars>
      </dgm:prSet>
      <dgm:spPr/>
    </dgm:pt>
    <dgm:pt modelId="{60C81092-CE93-4E23-AAE6-F2F77466C393}" type="pres">
      <dgm:prSet presAssocID="{9A5DED10-9F0E-41CC-A8CC-360729F5726B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B5369318-AB4C-4549-8B8D-B967B8EB2B78}" srcId="{D11103E1-58D6-4618-B92D-192697173BFE}" destId="{8AB5A9EA-2344-4B9C-853C-F0010CD7209D}" srcOrd="0" destOrd="0" parTransId="{DC532E77-1E85-46BF-83D1-BE4267CA132A}" sibTransId="{3CC3AE9A-C7DE-4A56-9FC5-D025519C5C1A}"/>
    <dgm:cxn modelId="{E39A2243-67D1-46E0-B664-918314C703FF}" type="presOf" srcId="{9A5DED10-9F0E-41CC-A8CC-360729F5726B}" destId="{E1F78345-3683-49C9-9F1F-8C60A4C6A4AC}" srcOrd="0" destOrd="0" presId="urn:microsoft.com/office/officeart/2005/8/layout/balance1"/>
    <dgm:cxn modelId="{6108B98A-CC62-46A5-B989-5BCC0D3E3B4F}" srcId="{9A5DED10-9F0E-41CC-A8CC-360729F5726B}" destId="{FADC8016-2D7B-4349-96B6-455B34E9D2F4}" srcOrd="1" destOrd="0" parTransId="{3B0949BF-259F-4F2A-9268-36BC5021D0CD}" sibTransId="{71CCA52F-C42C-4410-B768-9CFDAAD48EB7}"/>
    <dgm:cxn modelId="{BEB59D9B-C3E7-4A52-985D-5A2C4A24EA6B}" srcId="{FADC8016-2D7B-4349-96B6-455B34E9D2F4}" destId="{88FBF567-2209-4C9D-9F1C-1670A7090158}" srcOrd="0" destOrd="0" parTransId="{289E0D52-850B-48AC-A740-E432A6AA3B4F}" sibTransId="{5ABC4B3B-3DE9-45EC-9A15-59B7804F60E3}"/>
    <dgm:cxn modelId="{38840EA0-84FA-42AE-8956-B1EF133555DF}" srcId="{D11103E1-58D6-4618-B92D-192697173BFE}" destId="{3C927DF6-B10C-428A-81B2-EAE78B79385E}" srcOrd="1" destOrd="0" parTransId="{6EDE9170-9D3D-4A75-9C14-D3C7EC006A02}" sibTransId="{D9ABD811-2BEB-4186-8D5B-92D242A469BC}"/>
    <dgm:cxn modelId="{617F38A1-32CC-4331-A8F4-89E75CEF9F24}" srcId="{FADC8016-2D7B-4349-96B6-455B34E9D2F4}" destId="{80F81E12-297E-487B-A1A8-6AFAC31A79E4}" srcOrd="2" destOrd="0" parTransId="{008DFE8E-46E8-4F70-9551-AAAA296B0521}" sibTransId="{0479B5D0-1069-4818-AAE2-A270DC9B764B}"/>
    <dgm:cxn modelId="{1CC8FFA3-C42E-41B0-B97A-8F9968FAFF17}" type="presOf" srcId="{80F81E12-297E-487B-A1A8-6AFAC31A79E4}" destId="{0687A727-8FAB-4EFC-B211-EAD74A3EA0BD}" srcOrd="0" destOrd="0" presId="urn:microsoft.com/office/officeart/2005/8/layout/balance1"/>
    <dgm:cxn modelId="{A43198AE-1FCB-4885-B216-EA8190EF69EC}" type="presOf" srcId="{FADC8016-2D7B-4349-96B6-455B34E9D2F4}" destId="{B6D25B00-FF96-47A7-81DB-ADF418D743E6}" srcOrd="0" destOrd="0" presId="urn:microsoft.com/office/officeart/2005/8/layout/balance1"/>
    <dgm:cxn modelId="{124984CB-8E2C-448B-8ECC-D40508B5B1D3}" type="presOf" srcId="{D11103E1-58D6-4618-B92D-192697173BFE}" destId="{56612E52-F71F-4D42-85BA-53868E2B2B2B}" srcOrd="0" destOrd="0" presId="urn:microsoft.com/office/officeart/2005/8/layout/balance1"/>
    <dgm:cxn modelId="{8D4C6CCE-72AD-4C4E-8D8D-546D3FD08102}" type="presOf" srcId="{3C927DF6-B10C-428A-81B2-EAE78B79385E}" destId="{60C81092-CE93-4E23-AAE6-F2F77466C393}" srcOrd="0" destOrd="0" presId="urn:microsoft.com/office/officeart/2005/8/layout/balance1"/>
    <dgm:cxn modelId="{EF1126D2-D0E4-456D-BBA8-BEEF0500A083}" srcId="{FADC8016-2D7B-4349-96B6-455B34E9D2F4}" destId="{C8329BE8-27CE-42D5-A5DA-B984078F802A}" srcOrd="1" destOrd="0" parTransId="{B62C5448-0F22-4AE7-83A7-D8AF520680B5}" sibTransId="{6614729C-288D-4581-945C-D87B367B5B5D}"/>
    <dgm:cxn modelId="{967B8AD7-4340-499A-A2B1-FF9A93C7F2FE}" type="presOf" srcId="{88FBF567-2209-4C9D-9F1C-1670A7090158}" destId="{F770E79E-0EEA-4635-947F-4C8137F842CE}" srcOrd="0" destOrd="0" presId="urn:microsoft.com/office/officeart/2005/8/layout/balance1"/>
    <dgm:cxn modelId="{AFF2AFD7-AC99-46CB-9611-BC732876178B}" type="presOf" srcId="{8AB5A9EA-2344-4B9C-853C-F0010CD7209D}" destId="{DFA9D996-3F2F-4ACB-9E64-85E4205A5BBD}" srcOrd="0" destOrd="0" presId="urn:microsoft.com/office/officeart/2005/8/layout/balance1"/>
    <dgm:cxn modelId="{3F9850E2-29B4-4A6B-94EC-85ACEE33BC38}" type="presOf" srcId="{C8329BE8-27CE-42D5-A5DA-B984078F802A}" destId="{0CADD161-7423-4D34-BF62-3C22603AC015}" srcOrd="0" destOrd="0" presId="urn:microsoft.com/office/officeart/2005/8/layout/balance1"/>
    <dgm:cxn modelId="{7720D1F7-0ADC-465A-A9BE-19A960E0BA42}" srcId="{9A5DED10-9F0E-41CC-A8CC-360729F5726B}" destId="{D11103E1-58D6-4618-B92D-192697173BFE}" srcOrd="0" destOrd="0" parTransId="{C4B6C8A3-DFB5-4905-A206-325E95F796D8}" sibTransId="{90E1FB9E-B11F-47D2-9EC6-D357F31C5AF3}"/>
    <dgm:cxn modelId="{24B8FF09-2F5F-4C4E-B999-B4F6D5BC2E9F}" type="presParOf" srcId="{E1F78345-3683-49C9-9F1F-8C60A4C6A4AC}" destId="{8DF43C3B-2C35-473B-9996-158D38FC37BE}" srcOrd="0" destOrd="0" presId="urn:microsoft.com/office/officeart/2005/8/layout/balance1"/>
    <dgm:cxn modelId="{775CB5D4-59CC-4A2A-8E90-5D1AED5EF3D0}" type="presParOf" srcId="{E1F78345-3683-49C9-9F1F-8C60A4C6A4AC}" destId="{CDB2467E-075E-4D85-B967-977B86160EE6}" srcOrd="1" destOrd="0" presId="urn:microsoft.com/office/officeart/2005/8/layout/balance1"/>
    <dgm:cxn modelId="{146759EE-2DD4-4EBF-91F6-EA1C17E69EFB}" type="presParOf" srcId="{CDB2467E-075E-4D85-B967-977B86160EE6}" destId="{56612E52-F71F-4D42-85BA-53868E2B2B2B}" srcOrd="0" destOrd="0" presId="urn:microsoft.com/office/officeart/2005/8/layout/balance1"/>
    <dgm:cxn modelId="{50DC3BEE-ED13-4BB0-90DF-B898F451B003}" type="presParOf" srcId="{CDB2467E-075E-4D85-B967-977B86160EE6}" destId="{B6D25B00-FF96-47A7-81DB-ADF418D743E6}" srcOrd="1" destOrd="0" presId="urn:microsoft.com/office/officeart/2005/8/layout/balance1"/>
    <dgm:cxn modelId="{AF60DF6C-8C15-4FCB-9C05-AF38D28BFD1D}" type="presParOf" srcId="{E1F78345-3683-49C9-9F1F-8C60A4C6A4AC}" destId="{DA1ED90D-FF04-4755-8324-ECA6ECD9515A}" srcOrd="2" destOrd="0" presId="urn:microsoft.com/office/officeart/2005/8/layout/balance1"/>
    <dgm:cxn modelId="{8B2EE43E-18A7-47AB-841E-EA5DF5610868}" type="presParOf" srcId="{DA1ED90D-FF04-4755-8324-ECA6ECD9515A}" destId="{890496DE-D90B-49BB-AA57-1F7C6180A856}" srcOrd="0" destOrd="0" presId="urn:microsoft.com/office/officeart/2005/8/layout/balance1"/>
    <dgm:cxn modelId="{00EDA4C5-6CA7-4807-B63B-D89EBD0D7FE1}" type="presParOf" srcId="{DA1ED90D-FF04-4755-8324-ECA6ECD9515A}" destId="{961E0543-FCC1-466C-8EF6-1C55D040DDFE}" srcOrd="1" destOrd="0" presId="urn:microsoft.com/office/officeart/2005/8/layout/balance1"/>
    <dgm:cxn modelId="{4D29F1BD-148E-4980-85DB-38B3355DAB3A}" type="presParOf" srcId="{DA1ED90D-FF04-4755-8324-ECA6ECD9515A}" destId="{28D2C28E-3133-4299-B1A2-4689F033197B}" srcOrd="2" destOrd="0" presId="urn:microsoft.com/office/officeart/2005/8/layout/balance1"/>
    <dgm:cxn modelId="{A0879F6E-8748-4BCF-86FB-4B28599873AF}" type="presParOf" srcId="{DA1ED90D-FF04-4755-8324-ECA6ECD9515A}" destId="{F770E79E-0EEA-4635-947F-4C8137F842CE}" srcOrd="3" destOrd="0" presId="urn:microsoft.com/office/officeart/2005/8/layout/balance1"/>
    <dgm:cxn modelId="{B421F41D-9AE7-4F2A-9880-D18B153E626F}" type="presParOf" srcId="{DA1ED90D-FF04-4755-8324-ECA6ECD9515A}" destId="{0CADD161-7423-4D34-BF62-3C22603AC015}" srcOrd="4" destOrd="0" presId="urn:microsoft.com/office/officeart/2005/8/layout/balance1"/>
    <dgm:cxn modelId="{1DDFA595-3876-46A6-AD3D-3F5D178E4185}" type="presParOf" srcId="{DA1ED90D-FF04-4755-8324-ECA6ECD9515A}" destId="{0687A727-8FAB-4EFC-B211-EAD74A3EA0BD}" srcOrd="5" destOrd="0" presId="urn:microsoft.com/office/officeart/2005/8/layout/balance1"/>
    <dgm:cxn modelId="{521F3A15-0C46-4B56-8B4C-06E92D11B4FA}" type="presParOf" srcId="{DA1ED90D-FF04-4755-8324-ECA6ECD9515A}" destId="{DFA9D996-3F2F-4ACB-9E64-85E4205A5BBD}" srcOrd="6" destOrd="0" presId="urn:microsoft.com/office/officeart/2005/8/layout/balance1"/>
    <dgm:cxn modelId="{83787457-4B13-4827-AA76-BF877051689A}" type="presParOf" srcId="{DA1ED90D-FF04-4755-8324-ECA6ECD9515A}" destId="{60C81092-CE93-4E23-AAE6-F2F77466C39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56E0DB-D41B-4D00-B3B3-AD5BFC1E7DBE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6A1B0199-3019-4301-9E47-97A040C5FB17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Friendly</a:t>
          </a:r>
          <a:endParaRPr lang="en-IE" sz="1400" dirty="0">
            <a:latin typeface="Comic Sans MS" panose="030F0702030302020204" pitchFamily="66" charset="0"/>
          </a:endParaRPr>
        </a:p>
      </dgm:t>
    </dgm:pt>
    <dgm:pt modelId="{8DD8B80D-4891-44FD-A3F6-1AAC52C862FF}" type="parTrans" cxnId="{50DF8D0A-EB43-4B60-88CE-87B7D219C53C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CC4D69D7-B79C-451F-B44A-A75C1DD6E6B4}" type="sibTrans" cxnId="{50DF8D0A-EB43-4B60-88CE-87B7D219C53C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35B835E0-07BE-43C9-AB01-29D66C586244}">
      <dgm:prSet phldrT="[Text]" phldr="1"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4798A436-7C71-414F-B2FA-2FDFDDCF14AA}" type="parTrans" cxnId="{36B65141-3467-4995-8D19-2C5E45B6EF96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800CEFF0-A570-48FD-8BBF-550E499DC813}" type="sibTrans" cxnId="{36B65141-3467-4995-8D19-2C5E45B6EF96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901ABD2D-BC60-46CF-AC31-33F340C869B3}">
      <dgm:prSet phldrT="[Text]" phldr="1"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A1A44E97-BDD8-475E-83D7-EC1F7C7DBC05}" type="parTrans" cxnId="{4F7789C8-2DC5-4CC8-A96B-F66C29BBE8A6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FE0EE74C-C88C-4981-8790-B718CF841727}" type="sibTrans" cxnId="{4F7789C8-2DC5-4CC8-A96B-F66C29BBE8A6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EE064BBD-971A-4FF3-984C-B6E2EF86A5DB}">
      <dgm:prSet phldrT="[Text]" phldr="1"/>
      <dgm:spPr/>
      <dgm:t>
        <a:bodyPr/>
        <a:lstStyle/>
        <a:p>
          <a:endParaRPr lang="en-IE" sz="2000" dirty="0">
            <a:latin typeface="Comic Sans MS" panose="030F0702030302020204" pitchFamily="66" charset="0"/>
          </a:endParaRPr>
        </a:p>
      </dgm:t>
    </dgm:pt>
    <dgm:pt modelId="{2E3EE85C-FD9D-4ED9-966E-098A93BD4B1D}" type="parTrans" cxnId="{30C162C8-6DC6-4726-8DC5-D9060EF6930A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2E6C34FC-991C-4B09-BEF2-D23534AADAAF}" type="sibTrans" cxnId="{30C162C8-6DC6-4726-8DC5-D9060EF6930A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A3BF26CC-45E6-452E-AA03-08B1C42DBE65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89B94B71-A14A-4522-AF66-2EC6B2053E5D}" type="parTrans" cxnId="{ED95727D-6BDD-406B-9E94-30A10E61E533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CAD87822-ACF6-4BC4-B6A6-16011EA7C633}" type="sibTrans" cxnId="{ED95727D-6BDD-406B-9E94-30A10E61E533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56C1FA34-1927-422D-8E02-BD153836859D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Energetic</a:t>
          </a:r>
          <a:endParaRPr lang="en-IE" sz="1400" dirty="0">
            <a:latin typeface="Comic Sans MS" panose="030F0702030302020204" pitchFamily="66" charset="0"/>
          </a:endParaRPr>
        </a:p>
      </dgm:t>
    </dgm:pt>
    <dgm:pt modelId="{14A4981B-D0A5-430E-96DE-AD02E34E296E}" type="parTrans" cxnId="{E43F9FD0-3A1E-4EE3-9F24-7BCBD81DC584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DD820DBF-9864-46E2-821D-C79002F54F66}" type="sibTrans" cxnId="{E43F9FD0-3A1E-4EE3-9F24-7BCBD81DC584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0D3DE493-044C-4C2E-9C43-50A4C3DCB16A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Supportive</a:t>
          </a:r>
          <a:endParaRPr lang="en-IE" sz="1400" dirty="0">
            <a:latin typeface="Comic Sans MS" panose="030F0702030302020204" pitchFamily="66" charset="0"/>
          </a:endParaRPr>
        </a:p>
      </dgm:t>
    </dgm:pt>
    <dgm:pt modelId="{17C2DE07-12EF-4ED8-9CD7-A83B1888D0A6}" type="parTrans" cxnId="{609ADD33-E354-4D51-90C1-A3F540F1912D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74AA1F26-3554-4842-BC1C-2AC2D4DB425F}" type="sibTrans" cxnId="{609ADD33-E354-4D51-90C1-A3F540F1912D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7DB1195D-A4F7-48F5-9B16-1882DD7F0BC7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Structured</a:t>
          </a:r>
          <a:endParaRPr lang="en-IE" sz="1400" dirty="0">
            <a:latin typeface="Comic Sans MS" panose="030F0702030302020204" pitchFamily="66" charset="0"/>
          </a:endParaRPr>
        </a:p>
      </dgm:t>
    </dgm:pt>
    <dgm:pt modelId="{38FCD666-265F-4B32-833C-7BD80E54DF3F}" type="parTrans" cxnId="{2AFF6525-C2AB-424B-BFFC-72CA7C656E01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D5F67DF1-0145-4F01-A110-19E51A0B1D99}" type="sibTrans" cxnId="{2AFF6525-C2AB-424B-BFFC-72CA7C656E01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4D10B3BB-5B6E-4333-9034-BEBA23844425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Club days</a:t>
          </a:r>
          <a:endParaRPr lang="en-IE" sz="1400" dirty="0">
            <a:latin typeface="Comic Sans MS" panose="030F0702030302020204" pitchFamily="66" charset="0"/>
          </a:endParaRPr>
        </a:p>
      </dgm:t>
    </dgm:pt>
    <dgm:pt modelId="{8EF151BE-6457-456E-A4A9-B01895C79B13}" type="parTrans" cxnId="{E6FEB271-9EEF-426B-B65B-DD8DE278347E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87D7B648-F97D-46FE-88B7-1AE379F10D02}" type="sibTrans" cxnId="{E6FEB271-9EEF-426B-B65B-DD8DE278347E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27BCA037-34F1-4F02-B7BB-DB16E85C6346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Family Orientated</a:t>
          </a:r>
          <a:endParaRPr lang="en-IE" sz="1400" dirty="0">
            <a:latin typeface="Comic Sans MS" panose="030F0702030302020204" pitchFamily="66" charset="0"/>
          </a:endParaRPr>
        </a:p>
      </dgm:t>
    </dgm:pt>
    <dgm:pt modelId="{9D2BE157-C4B6-49D5-AA38-D41A55CFD514}" type="parTrans" cxnId="{CBAB5CC5-EBC3-406D-B4D5-07876EBA8302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14D0C8F5-9F0C-4636-9E5A-3AB05A4A7F12}" type="sibTrans" cxnId="{CBAB5CC5-EBC3-406D-B4D5-07876EBA8302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36A86991-B2D6-4C64-BFE0-9912FC2DD970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Active </a:t>
          </a:r>
          <a:endParaRPr lang="en-IE" sz="1400" dirty="0">
            <a:latin typeface="Comic Sans MS" panose="030F0702030302020204" pitchFamily="66" charset="0"/>
          </a:endParaRPr>
        </a:p>
      </dgm:t>
    </dgm:pt>
    <dgm:pt modelId="{09032F79-AF6C-4AA0-BBF3-42A7D4EE98EC}" type="parTrans" cxnId="{5B3EEC8C-58EF-4E4E-A25A-3900B3870EE9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4982299A-1D1F-41BD-8B5F-F7F2D3BA7B12}" type="sibTrans" cxnId="{5B3EEC8C-58EF-4E4E-A25A-3900B3870EE9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ABDDE4DA-CC76-4CA4-8BC6-D49E1C4DD5DD}">
      <dgm:prSet phldrT="[Text]" custT="1"/>
      <dgm:spPr/>
      <dgm:t>
        <a:bodyPr/>
        <a:lstStyle/>
        <a:p>
          <a:r>
            <a:rPr lang="en-GB" sz="1400" dirty="0">
              <a:latin typeface="Comic Sans MS" panose="030F0702030302020204" pitchFamily="66" charset="0"/>
            </a:rPr>
            <a:t>Fair</a:t>
          </a:r>
          <a:endParaRPr lang="en-IE" sz="1400" dirty="0">
            <a:latin typeface="Comic Sans MS" panose="030F0702030302020204" pitchFamily="66" charset="0"/>
          </a:endParaRPr>
        </a:p>
      </dgm:t>
    </dgm:pt>
    <dgm:pt modelId="{6ABD931F-AD30-4761-9083-8E201CECA52E}" type="parTrans" cxnId="{E3563E8D-1775-4DFD-A401-71668C458D50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B6B0E5FD-C6D6-4DDA-A24C-5BE227C57679}" type="sibTrans" cxnId="{E3563E8D-1775-4DFD-A401-71668C458D50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C4E845A1-3C77-468A-9994-D1E4245F9DBB}">
      <dgm:prSet phldrT="[Text]" custT="1"/>
      <dgm:spPr/>
      <dgm:t>
        <a:bodyPr/>
        <a:lstStyle/>
        <a:p>
          <a:r>
            <a:rPr lang="en-GB" sz="1300" dirty="0">
              <a:latin typeface="Comic Sans MS" panose="030F0702030302020204" pitchFamily="66" charset="0"/>
            </a:rPr>
            <a:t>Enthusiastic </a:t>
          </a:r>
          <a:endParaRPr lang="en-IE" sz="1300" dirty="0">
            <a:latin typeface="Comic Sans MS" panose="030F0702030302020204" pitchFamily="66" charset="0"/>
          </a:endParaRPr>
        </a:p>
      </dgm:t>
    </dgm:pt>
    <dgm:pt modelId="{025D190A-1EE3-4C44-B1DC-BA4B629BD594}" type="parTrans" cxnId="{8FB03DC2-7D9C-41C4-BECE-66E8163B5498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4A8E4671-ECEF-4D56-8493-DD46E265A8B4}" type="sibTrans" cxnId="{8FB03DC2-7D9C-41C4-BECE-66E8163B5498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8EC4F2D3-782F-4B0A-A985-E9CAB4F743B6}">
      <dgm:prSet phldrT="[Text]"/>
      <dgm:spPr/>
      <dgm:t>
        <a:bodyPr/>
        <a:lstStyle/>
        <a:p>
          <a:endParaRPr lang="en-IE" sz="2000" dirty="0">
            <a:latin typeface="Comic Sans MS" panose="030F0702030302020204" pitchFamily="66" charset="0"/>
          </a:endParaRPr>
        </a:p>
      </dgm:t>
    </dgm:pt>
    <dgm:pt modelId="{6315B10E-F93E-428F-9D47-504D672C6A1F}" type="parTrans" cxnId="{FF5DB6F0-AA25-407C-B5CD-B0DE5835DBC2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109A26E8-0C58-4ABD-A9AE-35F9B42BE679}" type="sibTrans" cxnId="{FF5DB6F0-AA25-407C-B5CD-B0DE5835DBC2}">
      <dgm:prSet/>
      <dgm:spPr/>
      <dgm:t>
        <a:bodyPr/>
        <a:lstStyle/>
        <a:p>
          <a:endParaRPr lang="en-IE" sz="2000">
            <a:latin typeface="Comic Sans MS" panose="030F0702030302020204" pitchFamily="66" charset="0"/>
          </a:endParaRPr>
        </a:p>
      </dgm:t>
    </dgm:pt>
    <dgm:pt modelId="{913E5A6C-CFF3-4D96-B2DB-529EF8E2553D}" type="pres">
      <dgm:prSet presAssocID="{8356E0DB-D41B-4D00-B3B3-AD5BFC1E7DBE}" presName="compositeShape" presStyleCnt="0">
        <dgm:presLayoutVars>
          <dgm:chMax val="9"/>
          <dgm:dir/>
          <dgm:resizeHandles val="exact"/>
        </dgm:presLayoutVars>
      </dgm:prSet>
      <dgm:spPr/>
    </dgm:pt>
    <dgm:pt modelId="{F7C9D517-E6AC-4A4F-B711-E64DC145ADFB}" type="pres">
      <dgm:prSet presAssocID="{8356E0DB-D41B-4D00-B3B3-AD5BFC1E7DBE}" presName="triangle1" presStyleLbl="node1" presStyleIdx="0" presStyleCnt="9">
        <dgm:presLayoutVars>
          <dgm:bulletEnabled val="1"/>
        </dgm:presLayoutVars>
      </dgm:prSet>
      <dgm:spPr/>
    </dgm:pt>
    <dgm:pt modelId="{CE73F4A4-3882-40EF-B837-9C314DB51EF5}" type="pres">
      <dgm:prSet presAssocID="{8356E0DB-D41B-4D00-B3B3-AD5BFC1E7DBE}" presName="triangle2" presStyleLbl="node1" presStyleIdx="1" presStyleCnt="9">
        <dgm:presLayoutVars>
          <dgm:bulletEnabled val="1"/>
        </dgm:presLayoutVars>
      </dgm:prSet>
      <dgm:spPr/>
    </dgm:pt>
    <dgm:pt modelId="{8574D221-DD1C-4E17-A96F-741CF0FD937D}" type="pres">
      <dgm:prSet presAssocID="{8356E0DB-D41B-4D00-B3B3-AD5BFC1E7DBE}" presName="triangle3" presStyleLbl="node1" presStyleIdx="2" presStyleCnt="9">
        <dgm:presLayoutVars>
          <dgm:bulletEnabled val="1"/>
        </dgm:presLayoutVars>
      </dgm:prSet>
      <dgm:spPr/>
    </dgm:pt>
    <dgm:pt modelId="{20C40EA2-A182-41ED-995D-144CAE2EADC3}" type="pres">
      <dgm:prSet presAssocID="{8356E0DB-D41B-4D00-B3B3-AD5BFC1E7DBE}" presName="triangle4" presStyleLbl="node1" presStyleIdx="3" presStyleCnt="9">
        <dgm:presLayoutVars>
          <dgm:bulletEnabled val="1"/>
        </dgm:presLayoutVars>
      </dgm:prSet>
      <dgm:spPr/>
    </dgm:pt>
    <dgm:pt modelId="{A63EB62C-536B-4965-9CEC-EA2DDD32AE56}" type="pres">
      <dgm:prSet presAssocID="{8356E0DB-D41B-4D00-B3B3-AD5BFC1E7DBE}" presName="triangle5" presStyleLbl="node1" presStyleIdx="4" presStyleCnt="9">
        <dgm:presLayoutVars>
          <dgm:bulletEnabled val="1"/>
        </dgm:presLayoutVars>
      </dgm:prSet>
      <dgm:spPr/>
    </dgm:pt>
    <dgm:pt modelId="{2F2452B7-A272-4C37-8C32-092B48FBC83F}" type="pres">
      <dgm:prSet presAssocID="{8356E0DB-D41B-4D00-B3B3-AD5BFC1E7DBE}" presName="triangle6" presStyleLbl="node1" presStyleIdx="5" presStyleCnt="9">
        <dgm:presLayoutVars>
          <dgm:bulletEnabled val="1"/>
        </dgm:presLayoutVars>
      </dgm:prSet>
      <dgm:spPr/>
    </dgm:pt>
    <dgm:pt modelId="{905637B4-9ACA-4829-AB8E-D90EED372E02}" type="pres">
      <dgm:prSet presAssocID="{8356E0DB-D41B-4D00-B3B3-AD5BFC1E7DBE}" presName="triangle7" presStyleLbl="node1" presStyleIdx="6" presStyleCnt="9">
        <dgm:presLayoutVars>
          <dgm:bulletEnabled val="1"/>
        </dgm:presLayoutVars>
      </dgm:prSet>
      <dgm:spPr/>
    </dgm:pt>
    <dgm:pt modelId="{8257A945-99A7-4436-82AB-33D379FC3276}" type="pres">
      <dgm:prSet presAssocID="{8356E0DB-D41B-4D00-B3B3-AD5BFC1E7DBE}" presName="triangle8" presStyleLbl="node1" presStyleIdx="7" presStyleCnt="9">
        <dgm:presLayoutVars>
          <dgm:bulletEnabled val="1"/>
        </dgm:presLayoutVars>
      </dgm:prSet>
      <dgm:spPr/>
    </dgm:pt>
    <dgm:pt modelId="{2BF73C89-DC19-406E-87CD-0F8F9076E7CF}" type="pres">
      <dgm:prSet presAssocID="{8356E0DB-D41B-4D00-B3B3-AD5BFC1E7DBE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50DF8D0A-EB43-4B60-88CE-87B7D219C53C}" srcId="{8356E0DB-D41B-4D00-B3B3-AD5BFC1E7DBE}" destId="{6A1B0199-3019-4301-9E47-97A040C5FB17}" srcOrd="0" destOrd="0" parTransId="{8DD8B80D-4891-44FD-A3F6-1AAC52C862FF}" sibTransId="{CC4D69D7-B79C-451F-B44A-A75C1DD6E6B4}"/>
    <dgm:cxn modelId="{2AFF6525-C2AB-424B-BFFC-72CA7C656E01}" srcId="{8356E0DB-D41B-4D00-B3B3-AD5BFC1E7DBE}" destId="{7DB1195D-A4F7-48F5-9B16-1882DD7F0BC7}" srcOrd="3" destOrd="0" parTransId="{38FCD666-265F-4B32-833C-7BD80E54DF3F}" sibTransId="{D5F67DF1-0145-4F01-A110-19E51A0B1D99}"/>
    <dgm:cxn modelId="{5322982E-70C8-4565-92DA-FEC5B29E61ED}" type="presOf" srcId="{6A1B0199-3019-4301-9E47-97A040C5FB17}" destId="{F7C9D517-E6AC-4A4F-B711-E64DC145ADFB}" srcOrd="0" destOrd="0" presId="urn:microsoft.com/office/officeart/2005/8/layout/pyramid4"/>
    <dgm:cxn modelId="{609ADD33-E354-4D51-90C1-A3F540F1912D}" srcId="{8356E0DB-D41B-4D00-B3B3-AD5BFC1E7DBE}" destId="{0D3DE493-044C-4C2E-9C43-50A4C3DCB16A}" srcOrd="2" destOrd="0" parTransId="{17C2DE07-12EF-4ED8-9CD7-A83B1888D0A6}" sibTransId="{74AA1F26-3554-4842-BC1C-2AC2D4DB425F}"/>
    <dgm:cxn modelId="{2E52A33E-6EBA-4690-8FFE-F5DB17F2AF14}" type="presOf" srcId="{0D3DE493-044C-4C2E-9C43-50A4C3DCB16A}" destId="{8574D221-DD1C-4E17-A96F-741CF0FD937D}" srcOrd="0" destOrd="0" presId="urn:microsoft.com/office/officeart/2005/8/layout/pyramid4"/>
    <dgm:cxn modelId="{36B65141-3467-4995-8D19-2C5E45B6EF96}" srcId="{8356E0DB-D41B-4D00-B3B3-AD5BFC1E7DBE}" destId="{35B835E0-07BE-43C9-AB01-29D66C586244}" srcOrd="10" destOrd="0" parTransId="{4798A436-7C71-414F-B2FA-2FDFDDCF14AA}" sibTransId="{800CEFF0-A570-48FD-8BBF-550E499DC813}"/>
    <dgm:cxn modelId="{2596CA6A-8EAF-445E-955F-DB84787A8B98}" type="presOf" srcId="{8356E0DB-D41B-4D00-B3B3-AD5BFC1E7DBE}" destId="{913E5A6C-CFF3-4D96-B2DB-529EF8E2553D}" srcOrd="0" destOrd="0" presId="urn:microsoft.com/office/officeart/2005/8/layout/pyramid4"/>
    <dgm:cxn modelId="{E6FEB271-9EEF-426B-B65B-DD8DE278347E}" srcId="{8356E0DB-D41B-4D00-B3B3-AD5BFC1E7DBE}" destId="{4D10B3BB-5B6E-4333-9034-BEBA23844425}" srcOrd="4" destOrd="0" parTransId="{8EF151BE-6457-456E-A4A9-B01895C79B13}" sibTransId="{87D7B648-F97D-46FE-88B7-1AE379F10D02}"/>
    <dgm:cxn modelId="{600F5B52-9EE3-46A9-9322-E979769B5B53}" type="presOf" srcId="{7DB1195D-A4F7-48F5-9B16-1882DD7F0BC7}" destId="{20C40EA2-A182-41ED-995D-144CAE2EADC3}" srcOrd="0" destOrd="0" presId="urn:microsoft.com/office/officeart/2005/8/layout/pyramid4"/>
    <dgm:cxn modelId="{FE44DF73-E5C1-4531-BF55-D77A96A50C3C}" type="presOf" srcId="{C4E845A1-3C77-468A-9994-D1E4245F9DBB}" destId="{2BF73C89-DC19-406E-87CD-0F8F9076E7CF}" srcOrd="0" destOrd="0" presId="urn:microsoft.com/office/officeart/2005/8/layout/pyramid4"/>
    <dgm:cxn modelId="{ED95727D-6BDD-406B-9E94-30A10E61E533}" srcId="{8356E0DB-D41B-4D00-B3B3-AD5BFC1E7DBE}" destId="{A3BF26CC-45E6-452E-AA03-08B1C42DBE65}" srcOrd="13" destOrd="0" parTransId="{89B94B71-A14A-4522-AF66-2EC6B2053E5D}" sibTransId="{CAD87822-ACF6-4BC4-B6A6-16011EA7C633}"/>
    <dgm:cxn modelId="{58D78489-2DC7-4615-9731-83313633AE63}" type="presOf" srcId="{36A86991-B2D6-4C64-BFE0-9912FC2DD970}" destId="{905637B4-9ACA-4829-AB8E-D90EED372E02}" srcOrd="0" destOrd="0" presId="urn:microsoft.com/office/officeart/2005/8/layout/pyramid4"/>
    <dgm:cxn modelId="{5B3EEC8C-58EF-4E4E-A25A-3900B3870EE9}" srcId="{8356E0DB-D41B-4D00-B3B3-AD5BFC1E7DBE}" destId="{36A86991-B2D6-4C64-BFE0-9912FC2DD970}" srcOrd="6" destOrd="0" parTransId="{09032F79-AF6C-4AA0-BBF3-42A7D4EE98EC}" sibTransId="{4982299A-1D1F-41BD-8B5F-F7F2D3BA7B12}"/>
    <dgm:cxn modelId="{E3563E8D-1775-4DFD-A401-71668C458D50}" srcId="{8356E0DB-D41B-4D00-B3B3-AD5BFC1E7DBE}" destId="{ABDDE4DA-CC76-4CA4-8BC6-D49E1C4DD5DD}" srcOrd="7" destOrd="0" parTransId="{6ABD931F-AD30-4761-9083-8E201CECA52E}" sibTransId="{B6B0E5FD-C6D6-4DDA-A24C-5BE227C57679}"/>
    <dgm:cxn modelId="{4047A3B4-6770-4DB8-8EC6-726102EFDE05}" type="presOf" srcId="{27BCA037-34F1-4F02-B7BB-DB16E85C6346}" destId="{2F2452B7-A272-4C37-8C32-092B48FBC83F}" srcOrd="0" destOrd="0" presId="urn:microsoft.com/office/officeart/2005/8/layout/pyramid4"/>
    <dgm:cxn modelId="{8FB03DC2-7D9C-41C4-BECE-66E8163B5498}" srcId="{8356E0DB-D41B-4D00-B3B3-AD5BFC1E7DBE}" destId="{C4E845A1-3C77-468A-9994-D1E4245F9DBB}" srcOrd="8" destOrd="0" parTransId="{025D190A-1EE3-4C44-B1DC-BA4B629BD594}" sibTransId="{4A8E4671-ECEF-4D56-8493-DD46E265A8B4}"/>
    <dgm:cxn modelId="{CBAB5CC5-EBC3-406D-B4D5-07876EBA8302}" srcId="{8356E0DB-D41B-4D00-B3B3-AD5BFC1E7DBE}" destId="{27BCA037-34F1-4F02-B7BB-DB16E85C6346}" srcOrd="5" destOrd="0" parTransId="{9D2BE157-C4B6-49D5-AA38-D41A55CFD514}" sibTransId="{14D0C8F5-9F0C-4636-9E5A-3AB05A4A7F12}"/>
    <dgm:cxn modelId="{30C162C8-6DC6-4726-8DC5-D9060EF6930A}" srcId="{8356E0DB-D41B-4D00-B3B3-AD5BFC1E7DBE}" destId="{EE064BBD-971A-4FF3-984C-B6E2EF86A5DB}" srcOrd="12" destOrd="0" parTransId="{2E3EE85C-FD9D-4ED9-966E-098A93BD4B1D}" sibTransId="{2E6C34FC-991C-4B09-BEF2-D23534AADAAF}"/>
    <dgm:cxn modelId="{4F7789C8-2DC5-4CC8-A96B-F66C29BBE8A6}" srcId="{8356E0DB-D41B-4D00-B3B3-AD5BFC1E7DBE}" destId="{901ABD2D-BC60-46CF-AC31-33F340C869B3}" srcOrd="11" destOrd="0" parTransId="{A1A44E97-BDD8-475E-83D7-EC1F7C7DBC05}" sibTransId="{FE0EE74C-C88C-4981-8790-B718CF841727}"/>
    <dgm:cxn modelId="{B7226ACD-77B2-48FE-BD3F-13D321F57BE5}" type="presOf" srcId="{56C1FA34-1927-422D-8E02-BD153836859D}" destId="{CE73F4A4-3882-40EF-B837-9C314DB51EF5}" srcOrd="0" destOrd="0" presId="urn:microsoft.com/office/officeart/2005/8/layout/pyramid4"/>
    <dgm:cxn modelId="{E43F9FD0-3A1E-4EE3-9F24-7BCBD81DC584}" srcId="{8356E0DB-D41B-4D00-B3B3-AD5BFC1E7DBE}" destId="{56C1FA34-1927-422D-8E02-BD153836859D}" srcOrd="1" destOrd="0" parTransId="{14A4981B-D0A5-430E-96DE-AD02E34E296E}" sibTransId="{DD820DBF-9864-46E2-821D-C79002F54F66}"/>
    <dgm:cxn modelId="{85657BE2-662F-4C98-905E-A0303A5D2CCA}" type="presOf" srcId="{4D10B3BB-5B6E-4333-9034-BEBA23844425}" destId="{A63EB62C-536B-4965-9CEC-EA2DDD32AE56}" srcOrd="0" destOrd="0" presId="urn:microsoft.com/office/officeart/2005/8/layout/pyramid4"/>
    <dgm:cxn modelId="{B34BE8EA-510A-4AAC-9E70-E972C636BCA4}" type="presOf" srcId="{ABDDE4DA-CC76-4CA4-8BC6-D49E1C4DD5DD}" destId="{8257A945-99A7-4436-82AB-33D379FC3276}" srcOrd="0" destOrd="0" presId="urn:microsoft.com/office/officeart/2005/8/layout/pyramid4"/>
    <dgm:cxn modelId="{FF5DB6F0-AA25-407C-B5CD-B0DE5835DBC2}" srcId="{8356E0DB-D41B-4D00-B3B3-AD5BFC1E7DBE}" destId="{8EC4F2D3-782F-4B0A-A985-E9CAB4F743B6}" srcOrd="9" destOrd="0" parTransId="{6315B10E-F93E-428F-9D47-504D672C6A1F}" sibTransId="{109A26E8-0C58-4ABD-A9AE-35F9B42BE679}"/>
    <dgm:cxn modelId="{93A8A0A5-2381-480D-9748-5D5671125787}" type="presParOf" srcId="{913E5A6C-CFF3-4D96-B2DB-529EF8E2553D}" destId="{F7C9D517-E6AC-4A4F-B711-E64DC145ADFB}" srcOrd="0" destOrd="0" presId="urn:microsoft.com/office/officeart/2005/8/layout/pyramid4"/>
    <dgm:cxn modelId="{E90745D5-927F-4B87-830A-2BB9D30BF6FD}" type="presParOf" srcId="{913E5A6C-CFF3-4D96-B2DB-529EF8E2553D}" destId="{CE73F4A4-3882-40EF-B837-9C314DB51EF5}" srcOrd="1" destOrd="0" presId="urn:microsoft.com/office/officeart/2005/8/layout/pyramid4"/>
    <dgm:cxn modelId="{20CD184D-97FD-469A-B110-08C778A8A5C2}" type="presParOf" srcId="{913E5A6C-CFF3-4D96-B2DB-529EF8E2553D}" destId="{8574D221-DD1C-4E17-A96F-741CF0FD937D}" srcOrd="2" destOrd="0" presId="urn:microsoft.com/office/officeart/2005/8/layout/pyramid4"/>
    <dgm:cxn modelId="{60097B17-2BC2-4C4F-8E9D-FC35A2E90CFC}" type="presParOf" srcId="{913E5A6C-CFF3-4D96-B2DB-529EF8E2553D}" destId="{20C40EA2-A182-41ED-995D-144CAE2EADC3}" srcOrd="3" destOrd="0" presId="urn:microsoft.com/office/officeart/2005/8/layout/pyramid4"/>
    <dgm:cxn modelId="{806CA7B2-1F4B-452E-86B2-8901C2D5E4AA}" type="presParOf" srcId="{913E5A6C-CFF3-4D96-B2DB-529EF8E2553D}" destId="{A63EB62C-536B-4965-9CEC-EA2DDD32AE56}" srcOrd="4" destOrd="0" presId="urn:microsoft.com/office/officeart/2005/8/layout/pyramid4"/>
    <dgm:cxn modelId="{E9B41641-6926-44BB-87EB-A12AD99A2FBB}" type="presParOf" srcId="{913E5A6C-CFF3-4D96-B2DB-529EF8E2553D}" destId="{2F2452B7-A272-4C37-8C32-092B48FBC83F}" srcOrd="5" destOrd="0" presId="urn:microsoft.com/office/officeart/2005/8/layout/pyramid4"/>
    <dgm:cxn modelId="{0AA85E83-39FA-42BE-B49B-2B24A6B8681C}" type="presParOf" srcId="{913E5A6C-CFF3-4D96-B2DB-529EF8E2553D}" destId="{905637B4-9ACA-4829-AB8E-D90EED372E02}" srcOrd="6" destOrd="0" presId="urn:microsoft.com/office/officeart/2005/8/layout/pyramid4"/>
    <dgm:cxn modelId="{A792797A-2F7F-4DA0-B7C0-AD017FDFE2B6}" type="presParOf" srcId="{913E5A6C-CFF3-4D96-B2DB-529EF8E2553D}" destId="{8257A945-99A7-4436-82AB-33D379FC3276}" srcOrd="7" destOrd="0" presId="urn:microsoft.com/office/officeart/2005/8/layout/pyramid4"/>
    <dgm:cxn modelId="{EC0DE440-724E-4C84-A11E-1D449918C6F6}" type="presParOf" srcId="{913E5A6C-CFF3-4D96-B2DB-529EF8E2553D}" destId="{2BF73C89-DC19-406E-87CD-0F8F9076E7CF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18FAD-9D5F-48E0-B4D9-767E45693B70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4F01C95A-FAF5-4B36-955F-A03111A2FC34}">
      <dgm:prSet phldrT="[Text]"/>
      <dgm:spPr/>
      <dgm:t>
        <a:bodyPr/>
        <a:lstStyle/>
        <a:p>
          <a:r>
            <a:rPr lang="en-IE" dirty="0"/>
            <a:t>Respect</a:t>
          </a:r>
        </a:p>
      </dgm:t>
    </dgm:pt>
    <dgm:pt modelId="{617B7997-7215-4D27-B648-6B23F5F59EBA}" type="parTrans" cxnId="{5B7810B4-AB6D-49E6-BA21-09E0C8256066}">
      <dgm:prSet/>
      <dgm:spPr/>
      <dgm:t>
        <a:bodyPr/>
        <a:lstStyle/>
        <a:p>
          <a:endParaRPr lang="en-IE"/>
        </a:p>
      </dgm:t>
    </dgm:pt>
    <dgm:pt modelId="{1932B76C-B2B9-4570-933D-F962903E7E31}" type="sibTrans" cxnId="{5B7810B4-AB6D-49E6-BA21-09E0C8256066}">
      <dgm:prSet/>
      <dgm:spPr/>
      <dgm:t>
        <a:bodyPr/>
        <a:lstStyle/>
        <a:p>
          <a:endParaRPr lang="en-IE"/>
        </a:p>
      </dgm:t>
    </dgm:pt>
    <dgm:pt modelId="{7EF20530-1D6A-4789-88C5-FC264FC911AB}">
      <dgm:prSet phldrT="[Text]"/>
      <dgm:spPr/>
      <dgm:t>
        <a:bodyPr/>
        <a:lstStyle/>
        <a:p>
          <a:r>
            <a:rPr lang="en-IE" dirty="0"/>
            <a:t>Recognition &amp; Reward</a:t>
          </a:r>
        </a:p>
      </dgm:t>
    </dgm:pt>
    <dgm:pt modelId="{DBD8C46E-82D3-46FE-8D05-9B3F2E23A628}" type="parTrans" cxnId="{78EE3E7A-7929-4D90-BAAF-F343AD419EA6}">
      <dgm:prSet/>
      <dgm:spPr/>
      <dgm:t>
        <a:bodyPr/>
        <a:lstStyle/>
        <a:p>
          <a:endParaRPr lang="en-IE"/>
        </a:p>
      </dgm:t>
    </dgm:pt>
    <dgm:pt modelId="{09079E07-FAE5-41DC-9DF2-85F10DC90B0D}" type="sibTrans" cxnId="{78EE3E7A-7929-4D90-BAAF-F343AD419EA6}">
      <dgm:prSet/>
      <dgm:spPr/>
      <dgm:t>
        <a:bodyPr/>
        <a:lstStyle/>
        <a:p>
          <a:endParaRPr lang="en-IE"/>
        </a:p>
      </dgm:t>
    </dgm:pt>
    <dgm:pt modelId="{5706B798-3B9A-4A68-ACB6-B285B40AB443}">
      <dgm:prSet phldrT="[Text]"/>
      <dgm:spPr/>
      <dgm:t>
        <a:bodyPr/>
        <a:lstStyle/>
        <a:p>
          <a:r>
            <a:rPr lang="en-IE" dirty="0"/>
            <a:t>Role</a:t>
          </a:r>
        </a:p>
      </dgm:t>
    </dgm:pt>
    <dgm:pt modelId="{38B7CA77-84B7-4849-AFFE-FC578C98B5D0}" type="parTrans" cxnId="{FAD22C37-6634-4EFA-ADC5-549AB7E1FED3}">
      <dgm:prSet/>
      <dgm:spPr/>
      <dgm:t>
        <a:bodyPr/>
        <a:lstStyle/>
        <a:p>
          <a:endParaRPr lang="en-IE"/>
        </a:p>
      </dgm:t>
    </dgm:pt>
    <dgm:pt modelId="{7CD3AA55-BAD6-4D24-8905-1CB75346BB28}" type="sibTrans" cxnId="{FAD22C37-6634-4EFA-ADC5-549AB7E1FED3}">
      <dgm:prSet/>
      <dgm:spPr/>
      <dgm:t>
        <a:bodyPr/>
        <a:lstStyle/>
        <a:p>
          <a:endParaRPr lang="en-IE"/>
        </a:p>
      </dgm:t>
    </dgm:pt>
    <dgm:pt modelId="{EB829F20-9FAC-4EA1-A4C6-772CA93707EC}">
      <dgm:prSet phldrT="[Text]"/>
      <dgm:spPr/>
      <dgm:t>
        <a:bodyPr/>
        <a:lstStyle/>
        <a:p>
          <a:r>
            <a:rPr lang="en-IE" dirty="0"/>
            <a:t>Development / Progress</a:t>
          </a:r>
        </a:p>
      </dgm:t>
    </dgm:pt>
    <dgm:pt modelId="{EAAB6557-07E8-4494-B91D-DAFD65F5E4D1}" type="parTrans" cxnId="{E09B291A-363B-4E96-86D3-29E24B041872}">
      <dgm:prSet/>
      <dgm:spPr/>
      <dgm:t>
        <a:bodyPr/>
        <a:lstStyle/>
        <a:p>
          <a:endParaRPr lang="en-IE"/>
        </a:p>
      </dgm:t>
    </dgm:pt>
    <dgm:pt modelId="{C3F447D2-EA27-4A5C-9CB8-0554A18D9F93}" type="sibTrans" cxnId="{E09B291A-363B-4E96-86D3-29E24B041872}">
      <dgm:prSet/>
      <dgm:spPr/>
      <dgm:t>
        <a:bodyPr/>
        <a:lstStyle/>
        <a:p>
          <a:endParaRPr lang="en-IE"/>
        </a:p>
      </dgm:t>
    </dgm:pt>
    <dgm:pt modelId="{A651CC66-1A01-41D9-A7E4-A99A0DB7BF0A}" type="pres">
      <dgm:prSet presAssocID="{67418FAD-9D5F-48E0-B4D9-767E45693B70}" presName="matrix" presStyleCnt="0">
        <dgm:presLayoutVars>
          <dgm:chMax val="1"/>
          <dgm:dir/>
          <dgm:resizeHandles val="exact"/>
        </dgm:presLayoutVars>
      </dgm:prSet>
      <dgm:spPr/>
    </dgm:pt>
    <dgm:pt modelId="{C469107C-8DE8-4838-9A1E-EA6DB840BF9C}" type="pres">
      <dgm:prSet presAssocID="{67418FAD-9D5F-48E0-B4D9-767E45693B70}" presName="diamond" presStyleLbl="bgShp" presStyleIdx="0" presStyleCnt="1"/>
      <dgm:spPr>
        <a:solidFill>
          <a:schemeClr val="tx1">
            <a:lumMod val="65000"/>
            <a:lumOff val="35000"/>
          </a:schemeClr>
        </a:solidFill>
      </dgm:spPr>
    </dgm:pt>
    <dgm:pt modelId="{5E7F0379-E5FD-43CC-A422-F9D8C3A1FC74}" type="pres">
      <dgm:prSet presAssocID="{67418FAD-9D5F-48E0-B4D9-767E45693B7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3224505-760A-488F-86F7-2FEF957CFFB4}" type="pres">
      <dgm:prSet presAssocID="{67418FAD-9D5F-48E0-B4D9-767E45693B7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85C660C-F986-4B1E-B211-03726ADBF7C4}" type="pres">
      <dgm:prSet presAssocID="{67418FAD-9D5F-48E0-B4D9-767E45693B7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086580-D419-4BA8-B48A-6DBCB59E0163}" type="pres">
      <dgm:prSet presAssocID="{67418FAD-9D5F-48E0-B4D9-767E45693B7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5DD740E-531B-4369-98F9-97CF740A9C29}" type="presOf" srcId="{EB829F20-9FAC-4EA1-A4C6-772CA93707EC}" destId="{41086580-D419-4BA8-B48A-6DBCB59E0163}" srcOrd="0" destOrd="0" presId="urn:microsoft.com/office/officeart/2005/8/layout/matrix3"/>
    <dgm:cxn modelId="{C727F710-E11C-445D-AFF5-19F63DA300AB}" type="presOf" srcId="{67418FAD-9D5F-48E0-B4D9-767E45693B70}" destId="{A651CC66-1A01-41D9-A7E4-A99A0DB7BF0A}" srcOrd="0" destOrd="0" presId="urn:microsoft.com/office/officeart/2005/8/layout/matrix3"/>
    <dgm:cxn modelId="{E09B291A-363B-4E96-86D3-29E24B041872}" srcId="{67418FAD-9D5F-48E0-B4D9-767E45693B70}" destId="{EB829F20-9FAC-4EA1-A4C6-772CA93707EC}" srcOrd="3" destOrd="0" parTransId="{EAAB6557-07E8-4494-B91D-DAFD65F5E4D1}" sibTransId="{C3F447D2-EA27-4A5C-9CB8-0554A18D9F93}"/>
    <dgm:cxn modelId="{FAD22C37-6634-4EFA-ADC5-549AB7E1FED3}" srcId="{67418FAD-9D5F-48E0-B4D9-767E45693B70}" destId="{5706B798-3B9A-4A68-ACB6-B285B40AB443}" srcOrd="2" destOrd="0" parTransId="{38B7CA77-84B7-4849-AFFE-FC578C98B5D0}" sibTransId="{7CD3AA55-BAD6-4D24-8905-1CB75346BB28}"/>
    <dgm:cxn modelId="{6A79D937-51FD-4223-BA40-41ED0275048B}" type="presOf" srcId="{4F01C95A-FAF5-4B36-955F-A03111A2FC34}" destId="{5E7F0379-E5FD-43CC-A422-F9D8C3A1FC74}" srcOrd="0" destOrd="0" presId="urn:microsoft.com/office/officeart/2005/8/layout/matrix3"/>
    <dgm:cxn modelId="{76E27B3E-ED0B-43B1-AB24-B2C55D19ABBC}" type="presOf" srcId="{7EF20530-1D6A-4789-88C5-FC264FC911AB}" destId="{33224505-760A-488F-86F7-2FEF957CFFB4}" srcOrd="0" destOrd="0" presId="urn:microsoft.com/office/officeart/2005/8/layout/matrix3"/>
    <dgm:cxn modelId="{78EE3E7A-7929-4D90-BAAF-F343AD419EA6}" srcId="{67418FAD-9D5F-48E0-B4D9-767E45693B70}" destId="{7EF20530-1D6A-4789-88C5-FC264FC911AB}" srcOrd="1" destOrd="0" parTransId="{DBD8C46E-82D3-46FE-8D05-9B3F2E23A628}" sibTransId="{09079E07-FAE5-41DC-9DF2-85F10DC90B0D}"/>
    <dgm:cxn modelId="{1A20FDB3-0D69-499F-8F80-7E3F4D68C29E}" type="presOf" srcId="{5706B798-3B9A-4A68-ACB6-B285B40AB443}" destId="{B85C660C-F986-4B1E-B211-03726ADBF7C4}" srcOrd="0" destOrd="0" presId="urn:microsoft.com/office/officeart/2005/8/layout/matrix3"/>
    <dgm:cxn modelId="{5B7810B4-AB6D-49E6-BA21-09E0C8256066}" srcId="{67418FAD-9D5F-48E0-B4D9-767E45693B70}" destId="{4F01C95A-FAF5-4B36-955F-A03111A2FC34}" srcOrd="0" destOrd="0" parTransId="{617B7997-7215-4D27-B648-6B23F5F59EBA}" sibTransId="{1932B76C-B2B9-4570-933D-F962903E7E31}"/>
    <dgm:cxn modelId="{49036E91-B267-484F-80B8-F4BD2BC35734}" type="presParOf" srcId="{A651CC66-1A01-41D9-A7E4-A99A0DB7BF0A}" destId="{C469107C-8DE8-4838-9A1E-EA6DB840BF9C}" srcOrd="0" destOrd="0" presId="urn:microsoft.com/office/officeart/2005/8/layout/matrix3"/>
    <dgm:cxn modelId="{EBE0A83B-80FE-4C30-85D9-B36DF94D83AA}" type="presParOf" srcId="{A651CC66-1A01-41D9-A7E4-A99A0DB7BF0A}" destId="{5E7F0379-E5FD-43CC-A422-F9D8C3A1FC74}" srcOrd="1" destOrd="0" presId="urn:microsoft.com/office/officeart/2005/8/layout/matrix3"/>
    <dgm:cxn modelId="{3442E3C4-B6D5-4243-8115-27E468D2447F}" type="presParOf" srcId="{A651CC66-1A01-41D9-A7E4-A99A0DB7BF0A}" destId="{33224505-760A-488F-86F7-2FEF957CFFB4}" srcOrd="2" destOrd="0" presId="urn:microsoft.com/office/officeart/2005/8/layout/matrix3"/>
    <dgm:cxn modelId="{D5FAC5AA-6D10-4835-A8A4-B83EB53902E4}" type="presParOf" srcId="{A651CC66-1A01-41D9-A7E4-A99A0DB7BF0A}" destId="{B85C660C-F986-4B1E-B211-03726ADBF7C4}" srcOrd="3" destOrd="0" presId="urn:microsoft.com/office/officeart/2005/8/layout/matrix3"/>
    <dgm:cxn modelId="{69109BB7-44E2-4663-849A-216BC38398CE}" type="presParOf" srcId="{A651CC66-1A01-41D9-A7E4-A99A0DB7BF0A}" destId="{41086580-D419-4BA8-B48A-6DBCB59E016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584147-0944-4A18-A207-CB6AB06A2D1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084ED49-66A4-436B-9103-750A83912DB0}">
      <dgm:prSet/>
      <dgm:spPr/>
      <dgm:t>
        <a:bodyPr/>
        <a:lstStyle/>
        <a:p>
          <a:r>
            <a:rPr lang="en-IE"/>
            <a:t>Clear role descriptors</a:t>
          </a:r>
          <a:endParaRPr lang="en-US"/>
        </a:p>
      </dgm:t>
    </dgm:pt>
    <dgm:pt modelId="{BAF46EE1-B9D2-4BDA-914F-CD1AFC3A19FA}" type="parTrans" cxnId="{DC25F6AF-10D8-4843-B392-165FE1CC8B68}">
      <dgm:prSet/>
      <dgm:spPr/>
      <dgm:t>
        <a:bodyPr/>
        <a:lstStyle/>
        <a:p>
          <a:endParaRPr lang="en-US"/>
        </a:p>
      </dgm:t>
    </dgm:pt>
    <dgm:pt modelId="{8E6A7255-97C2-4734-8413-8FC05946A14E}" type="sibTrans" cxnId="{DC25F6AF-10D8-4843-B392-165FE1CC8B6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C3D1163-079E-48C2-A9B3-6F3EB5614C97}">
      <dgm:prSet/>
      <dgm:spPr/>
      <dgm:t>
        <a:bodyPr/>
        <a:lstStyle/>
        <a:p>
          <a:r>
            <a:rPr lang="en-IE" dirty="0"/>
            <a:t>Clear development plan</a:t>
          </a:r>
          <a:endParaRPr lang="en-US" dirty="0"/>
        </a:p>
      </dgm:t>
    </dgm:pt>
    <dgm:pt modelId="{08968E17-9ED0-4A36-B8F0-BFAD36592199}" type="parTrans" cxnId="{AB268884-724F-4EEB-A96D-B2DD641A4400}">
      <dgm:prSet/>
      <dgm:spPr/>
      <dgm:t>
        <a:bodyPr/>
        <a:lstStyle/>
        <a:p>
          <a:endParaRPr lang="en-US"/>
        </a:p>
      </dgm:t>
    </dgm:pt>
    <dgm:pt modelId="{4ED34CBD-37A9-4F47-BDF6-403485CB129A}" type="sibTrans" cxnId="{AB268884-724F-4EEB-A96D-B2DD641A440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214F69D-1F8A-457C-90CE-DF64A5341EE5}">
      <dgm:prSet/>
      <dgm:spPr/>
      <dgm:t>
        <a:bodyPr/>
        <a:lstStyle/>
        <a:p>
          <a:r>
            <a:rPr lang="en-IE" dirty="0"/>
            <a:t>Ensure policies and procedures</a:t>
          </a:r>
          <a:endParaRPr lang="en-US" dirty="0"/>
        </a:p>
      </dgm:t>
    </dgm:pt>
    <dgm:pt modelId="{EF2B498F-A5CF-42B9-A7AE-E46BF98955AD}" type="parTrans" cxnId="{ED50A607-8FFB-4CA5-AC48-63A9BC96B681}">
      <dgm:prSet/>
      <dgm:spPr/>
      <dgm:t>
        <a:bodyPr/>
        <a:lstStyle/>
        <a:p>
          <a:endParaRPr lang="en-US"/>
        </a:p>
      </dgm:t>
    </dgm:pt>
    <dgm:pt modelId="{12CCBAA6-0458-479E-8C92-DEDA9A9279F8}" type="sibTrans" cxnId="{ED50A607-8FFB-4CA5-AC48-63A9BC96B68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5798C02-C8B4-4683-A0F1-766EC9D103B8}">
      <dgm:prSet/>
      <dgm:spPr/>
      <dgm:t>
        <a:bodyPr/>
        <a:lstStyle/>
        <a:p>
          <a:r>
            <a:rPr lang="en-IE"/>
            <a:t>Monitor and plan for role vacancies </a:t>
          </a:r>
          <a:endParaRPr lang="en-US" dirty="0"/>
        </a:p>
      </dgm:t>
    </dgm:pt>
    <dgm:pt modelId="{307F65F7-B8BD-4143-ADEB-8E0DDEC7EE50}" type="parTrans" cxnId="{1543BB15-DA4D-49A1-AF06-FF42121F4555}">
      <dgm:prSet/>
      <dgm:spPr/>
      <dgm:t>
        <a:bodyPr/>
        <a:lstStyle/>
        <a:p>
          <a:endParaRPr lang="en-US"/>
        </a:p>
      </dgm:t>
    </dgm:pt>
    <dgm:pt modelId="{7776B66D-AAC7-4F73-BA8E-E8904AE41E08}" type="sibTrans" cxnId="{1543BB15-DA4D-49A1-AF06-FF42121F4555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537057DF-669E-4541-9665-62E95A4627F6}">
      <dgm:prSet/>
      <dgm:spPr/>
      <dgm:t>
        <a:bodyPr/>
        <a:lstStyle/>
        <a:p>
          <a:r>
            <a:rPr lang="en-IE"/>
            <a:t>Identify volunteer with specific skills </a:t>
          </a:r>
          <a:endParaRPr lang="en-US"/>
        </a:p>
      </dgm:t>
    </dgm:pt>
    <dgm:pt modelId="{379AEDF1-DD38-4AA6-83B0-BCAFD4426C32}" type="parTrans" cxnId="{67431977-20AC-414E-9D05-E7038FCF02F9}">
      <dgm:prSet/>
      <dgm:spPr/>
      <dgm:t>
        <a:bodyPr/>
        <a:lstStyle/>
        <a:p>
          <a:endParaRPr lang="en-US"/>
        </a:p>
      </dgm:t>
    </dgm:pt>
    <dgm:pt modelId="{49B31D22-75A0-4C3A-8F1B-0289EF939356}" type="sibTrans" cxnId="{67431977-20AC-414E-9D05-E7038FCF02F9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6AEE7798-D11B-4DFD-9EEA-A32FB2AB569E}">
      <dgm:prSet/>
      <dgm:spPr/>
      <dgm:t>
        <a:bodyPr/>
        <a:lstStyle/>
        <a:p>
          <a:r>
            <a:rPr lang="en-IE"/>
            <a:t>Clear success indicators </a:t>
          </a:r>
          <a:endParaRPr lang="en-US"/>
        </a:p>
      </dgm:t>
    </dgm:pt>
    <dgm:pt modelId="{25CF12F0-FA18-4E6A-AF1C-B152A0BDF48E}" type="parTrans" cxnId="{FE18350E-0AC0-482A-A96C-F2D22F9F44D1}">
      <dgm:prSet/>
      <dgm:spPr/>
      <dgm:t>
        <a:bodyPr/>
        <a:lstStyle/>
        <a:p>
          <a:endParaRPr lang="en-US"/>
        </a:p>
      </dgm:t>
    </dgm:pt>
    <dgm:pt modelId="{037BF693-7122-415B-8DCB-18A851981BBD}" type="sibTrans" cxnId="{FE18350E-0AC0-482A-A96C-F2D22F9F44D1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3934ECDE-6170-4374-BF77-5C964129E6D1}" type="pres">
      <dgm:prSet presAssocID="{70584147-0944-4A18-A207-CB6AB06A2D1D}" presName="Name0" presStyleCnt="0">
        <dgm:presLayoutVars>
          <dgm:animLvl val="lvl"/>
          <dgm:resizeHandles val="exact"/>
        </dgm:presLayoutVars>
      </dgm:prSet>
      <dgm:spPr/>
    </dgm:pt>
    <dgm:pt modelId="{40F67D25-7230-44CC-B1C1-7EF82809588A}" type="pres">
      <dgm:prSet presAssocID="{9084ED49-66A4-436B-9103-750A83912DB0}" presName="compositeNode" presStyleCnt="0">
        <dgm:presLayoutVars>
          <dgm:bulletEnabled val="1"/>
        </dgm:presLayoutVars>
      </dgm:prSet>
      <dgm:spPr/>
    </dgm:pt>
    <dgm:pt modelId="{3F4C416C-57DC-4124-AD0E-31D88AF4172E}" type="pres">
      <dgm:prSet presAssocID="{9084ED49-66A4-436B-9103-750A83912DB0}" presName="bgRect" presStyleLbl="bgAccFollowNode1" presStyleIdx="0" presStyleCnt="6"/>
      <dgm:spPr/>
    </dgm:pt>
    <dgm:pt modelId="{C3FBE4BE-28C9-4EB9-9F31-DCC84A1DBE3E}" type="pres">
      <dgm:prSet presAssocID="{8E6A7255-97C2-4734-8413-8FC05946A14E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2A4746B3-C742-49C2-BA90-55337CA69B99}" type="pres">
      <dgm:prSet presAssocID="{9084ED49-66A4-436B-9103-750A83912DB0}" presName="bottomLine" presStyleLbl="alignNode1" presStyleIdx="1" presStyleCnt="12">
        <dgm:presLayoutVars/>
      </dgm:prSet>
      <dgm:spPr/>
    </dgm:pt>
    <dgm:pt modelId="{1E2B3A70-8F14-4489-9413-124440393DE8}" type="pres">
      <dgm:prSet presAssocID="{9084ED49-66A4-436B-9103-750A83912DB0}" presName="nodeText" presStyleLbl="bgAccFollowNode1" presStyleIdx="0" presStyleCnt="6">
        <dgm:presLayoutVars>
          <dgm:bulletEnabled val="1"/>
        </dgm:presLayoutVars>
      </dgm:prSet>
      <dgm:spPr/>
    </dgm:pt>
    <dgm:pt modelId="{DB32CC80-8405-470E-B2E1-E4554B4F721A}" type="pres">
      <dgm:prSet presAssocID="{8E6A7255-97C2-4734-8413-8FC05946A14E}" presName="sibTrans" presStyleCnt="0"/>
      <dgm:spPr/>
    </dgm:pt>
    <dgm:pt modelId="{EB0237B5-74D1-4E10-A061-287BBC8C8433}" type="pres">
      <dgm:prSet presAssocID="{9C3D1163-079E-48C2-A9B3-6F3EB5614C97}" presName="compositeNode" presStyleCnt="0">
        <dgm:presLayoutVars>
          <dgm:bulletEnabled val="1"/>
        </dgm:presLayoutVars>
      </dgm:prSet>
      <dgm:spPr/>
    </dgm:pt>
    <dgm:pt modelId="{8BC8A336-CEDB-4A2D-B2AB-BEDC7B61660A}" type="pres">
      <dgm:prSet presAssocID="{9C3D1163-079E-48C2-A9B3-6F3EB5614C97}" presName="bgRect" presStyleLbl="bgAccFollowNode1" presStyleIdx="1" presStyleCnt="6"/>
      <dgm:spPr/>
    </dgm:pt>
    <dgm:pt modelId="{9704F18A-C174-40AF-88F6-8126335AEE7D}" type="pres">
      <dgm:prSet presAssocID="{4ED34CBD-37A9-4F47-BDF6-403485CB129A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74A0D8FE-81B5-47A8-9BBC-ADC65EC5D582}" type="pres">
      <dgm:prSet presAssocID="{9C3D1163-079E-48C2-A9B3-6F3EB5614C97}" presName="bottomLine" presStyleLbl="alignNode1" presStyleIdx="3" presStyleCnt="12">
        <dgm:presLayoutVars/>
      </dgm:prSet>
      <dgm:spPr/>
    </dgm:pt>
    <dgm:pt modelId="{4ED0A5F6-7B24-4E8D-80C5-477AC21E5B3C}" type="pres">
      <dgm:prSet presAssocID="{9C3D1163-079E-48C2-A9B3-6F3EB5614C97}" presName="nodeText" presStyleLbl="bgAccFollowNode1" presStyleIdx="1" presStyleCnt="6">
        <dgm:presLayoutVars>
          <dgm:bulletEnabled val="1"/>
        </dgm:presLayoutVars>
      </dgm:prSet>
      <dgm:spPr/>
    </dgm:pt>
    <dgm:pt modelId="{C0E409EF-1E12-4F41-9E7C-5F5DFA600C3B}" type="pres">
      <dgm:prSet presAssocID="{4ED34CBD-37A9-4F47-BDF6-403485CB129A}" presName="sibTrans" presStyleCnt="0"/>
      <dgm:spPr/>
    </dgm:pt>
    <dgm:pt modelId="{CD8FB5CA-D118-4142-8F4D-8F6A356C5B66}" type="pres">
      <dgm:prSet presAssocID="{F214F69D-1F8A-457C-90CE-DF64A5341EE5}" presName="compositeNode" presStyleCnt="0">
        <dgm:presLayoutVars>
          <dgm:bulletEnabled val="1"/>
        </dgm:presLayoutVars>
      </dgm:prSet>
      <dgm:spPr/>
    </dgm:pt>
    <dgm:pt modelId="{96262D48-33B9-407B-8DC1-ED28B84C7289}" type="pres">
      <dgm:prSet presAssocID="{F214F69D-1F8A-457C-90CE-DF64A5341EE5}" presName="bgRect" presStyleLbl="bgAccFollowNode1" presStyleIdx="2" presStyleCnt="6"/>
      <dgm:spPr/>
    </dgm:pt>
    <dgm:pt modelId="{67EBEC18-45FE-4BF2-911F-F5A9028672C6}" type="pres">
      <dgm:prSet presAssocID="{12CCBAA6-0458-479E-8C92-DEDA9A9279F8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0280B403-F800-41AA-B0F5-BF96B1CF8736}" type="pres">
      <dgm:prSet presAssocID="{F214F69D-1F8A-457C-90CE-DF64A5341EE5}" presName="bottomLine" presStyleLbl="alignNode1" presStyleIdx="5" presStyleCnt="12">
        <dgm:presLayoutVars/>
      </dgm:prSet>
      <dgm:spPr/>
    </dgm:pt>
    <dgm:pt modelId="{F2035B5F-AF29-4A3D-B1CC-67F33635CB52}" type="pres">
      <dgm:prSet presAssocID="{F214F69D-1F8A-457C-90CE-DF64A5341EE5}" presName="nodeText" presStyleLbl="bgAccFollowNode1" presStyleIdx="2" presStyleCnt="6">
        <dgm:presLayoutVars>
          <dgm:bulletEnabled val="1"/>
        </dgm:presLayoutVars>
      </dgm:prSet>
      <dgm:spPr/>
    </dgm:pt>
    <dgm:pt modelId="{876653A2-EDF5-4A85-A627-434B6BB532E5}" type="pres">
      <dgm:prSet presAssocID="{12CCBAA6-0458-479E-8C92-DEDA9A9279F8}" presName="sibTrans" presStyleCnt="0"/>
      <dgm:spPr/>
    </dgm:pt>
    <dgm:pt modelId="{C44606D8-D51E-48D1-906C-EF2B2AA6309F}" type="pres">
      <dgm:prSet presAssocID="{35798C02-C8B4-4683-A0F1-766EC9D103B8}" presName="compositeNode" presStyleCnt="0">
        <dgm:presLayoutVars>
          <dgm:bulletEnabled val="1"/>
        </dgm:presLayoutVars>
      </dgm:prSet>
      <dgm:spPr/>
    </dgm:pt>
    <dgm:pt modelId="{84F3B95F-E6F4-4743-B625-CF31FA5816B0}" type="pres">
      <dgm:prSet presAssocID="{35798C02-C8B4-4683-A0F1-766EC9D103B8}" presName="bgRect" presStyleLbl="bgAccFollowNode1" presStyleIdx="3" presStyleCnt="6"/>
      <dgm:spPr/>
    </dgm:pt>
    <dgm:pt modelId="{77EB63C5-4DF2-4958-8DAD-B6820F44EC0A}" type="pres">
      <dgm:prSet presAssocID="{7776B66D-AAC7-4F73-BA8E-E8904AE41E08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DF24327C-A3FE-4D72-916C-0DACC30E3189}" type="pres">
      <dgm:prSet presAssocID="{35798C02-C8B4-4683-A0F1-766EC9D103B8}" presName="bottomLine" presStyleLbl="alignNode1" presStyleIdx="7" presStyleCnt="12">
        <dgm:presLayoutVars/>
      </dgm:prSet>
      <dgm:spPr/>
    </dgm:pt>
    <dgm:pt modelId="{7AF7F95F-A47C-4CA8-8D02-C4CBAB3D7EFD}" type="pres">
      <dgm:prSet presAssocID="{35798C02-C8B4-4683-A0F1-766EC9D103B8}" presName="nodeText" presStyleLbl="bgAccFollowNode1" presStyleIdx="3" presStyleCnt="6">
        <dgm:presLayoutVars>
          <dgm:bulletEnabled val="1"/>
        </dgm:presLayoutVars>
      </dgm:prSet>
      <dgm:spPr/>
    </dgm:pt>
    <dgm:pt modelId="{BBEBABCE-EF0E-4791-A2BC-76892EB8B953}" type="pres">
      <dgm:prSet presAssocID="{7776B66D-AAC7-4F73-BA8E-E8904AE41E08}" presName="sibTrans" presStyleCnt="0"/>
      <dgm:spPr/>
    </dgm:pt>
    <dgm:pt modelId="{D1BBE19D-839E-4A43-82BF-50874065AEEC}" type="pres">
      <dgm:prSet presAssocID="{537057DF-669E-4541-9665-62E95A4627F6}" presName="compositeNode" presStyleCnt="0">
        <dgm:presLayoutVars>
          <dgm:bulletEnabled val="1"/>
        </dgm:presLayoutVars>
      </dgm:prSet>
      <dgm:spPr/>
    </dgm:pt>
    <dgm:pt modelId="{84EE01FE-8116-462C-A453-518E6DB4ACC0}" type="pres">
      <dgm:prSet presAssocID="{537057DF-669E-4541-9665-62E95A4627F6}" presName="bgRect" presStyleLbl="bgAccFollowNode1" presStyleIdx="4" presStyleCnt="6"/>
      <dgm:spPr/>
    </dgm:pt>
    <dgm:pt modelId="{113184D1-D421-4BAF-83CB-DE14B2F1CE00}" type="pres">
      <dgm:prSet presAssocID="{49B31D22-75A0-4C3A-8F1B-0289EF939356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B01C61C3-B111-41DC-9183-ABC0877E0AAB}" type="pres">
      <dgm:prSet presAssocID="{537057DF-669E-4541-9665-62E95A4627F6}" presName="bottomLine" presStyleLbl="alignNode1" presStyleIdx="9" presStyleCnt="12">
        <dgm:presLayoutVars/>
      </dgm:prSet>
      <dgm:spPr/>
    </dgm:pt>
    <dgm:pt modelId="{D679A2DE-0438-44CF-8FC0-5109B03725A9}" type="pres">
      <dgm:prSet presAssocID="{537057DF-669E-4541-9665-62E95A4627F6}" presName="nodeText" presStyleLbl="bgAccFollowNode1" presStyleIdx="4" presStyleCnt="6">
        <dgm:presLayoutVars>
          <dgm:bulletEnabled val="1"/>
        </dgm:presLayoutVars>
      </dgm:prSet>
      <dgm:spPr/>
    </dgm:pt>
    <dgm:pt modelId="{DA27EEE8-C56A-4E4C-8354-C6AC88F16072}" type="pres">
      <dgm:prSet presAssocID="{49B31D22-75A0-4C3A-8F1B-0289EF939356}" presName="sibTrans" presStyleCnt="0"/>
      <dgm:spPr/>
    </dgm:pt>
    <dgm:pt modelId="{1831B9F4-4E47-4AC6-896F-A70322C1234C}" type="pres">
      <dgm:prSet presAssocID="{6AEE7798-D11B-4DFD-9EEA-A32FB2AB569E}" presName="compositeNode" presStyleCnt="0">
        <dgm:presLayoutVars>
          <dgm:bulletEnabled val="1"/>
        </dgm:presLayoutVars>
      </dgm:prSet>
      <dgm:spPr/>
    </dgm:pt>
    <dgm:pt modelId="{A3489851-BEBE-4534-AF8F-852F69F47703}" type="pres">
      <dgm:prSet presAssocID="{6AEE7798-D11B-4DFD-9EEA-A32FB2AB569E}" presName="bgRect" presStyleLbl="bgAccFollowNode1" presStyleIdx="5" presStyleCnt="6"/>
      <dgm:spPr/>
    </dgm:pt>
    <dgm:pt modelId="{F36BFF21-EBD6-49D4-AA3C-9230096216F8}" type="pres">
      <dgm:prSet presAssocID="{037BF693-7122-415B-8DCB-18A851981BBD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B921EC1B-F531-419D-BA7D-A85FAA72F507}" type="pres">
      <dgm:prSet presAssocID="{6AEE7798-D11B-4DFD-9EEA-A32FB2AB569E}" presName="bottomLine" presStyleLbl="alignNode1" presStyleIdx="11" presStyleCnt="12">
        <dgm:presLayoutVars/>
      </dgm:prSet>
      <dgm:spPr/>
    </dgm:pt>
    <dgm:pt modelId="{B8E509FA-F2D8-4905-9C4F-064A212B57DB}" type="pres">
      <dgm:prSet presAssocID="{6AEE7798-D11B-4DFD-9EEA-A32FB2AB569E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87579902-C175-4130-8A76-1C1099063C46}" type="presOf" srcId="{9C3D1163-079E-48C2-A9B3-6F3EB5614C97}" destId="{4ED0A5F6-7B24-4E8D-80C5-477AC21E5B3C}" srcOrd="1" destOrd="0" presId="urn:microsoft.com/office/officeart/2016/7/layout/BasicLinearProcessNumbered"/>
    <dgm:cxn modelId="{ED50A607-8FFB-4CA5-AC48-63A9BC96B681}" srcId="{70584147-0944-4A18-A207-CB6AB06A2D1D}" destId="{F214F69D-1F8A-457C-90CE-DF64A5341EE5}" srcOrd="2" destOrd="0" parTransId="{EF2B498F-A5CF-42B9-A7AE-E46BF98955AD}" sibTransId="{12CCBAA6-0458-479E-8C92-DEDA9A9279F8}"/>
    <dgm:cxn modelId="{FFE28A0A-DC94-4C12-800E-8BDA672E78F1}" type="presOf" srcId="{F214F69D-1F8A-457C-90CE-DF64A5341EE5}" destId="{F2035B5F-AF29-4A3D-B1CC-67F33635CB52}" srcOrd="1" destOrd="0" presId="urn:microsoft.com/office/officeart/2016/7/layout/BasicLinearProcessNumbered"/>
    <dgm:cxn modelId="{F76DEC0B-0607-4931-AEFF-123F8D0192BB}" type="presOf" srcId="{F214F69D-1F8A-457C-90CE-DF64A5341EE5}" destId="{96262D48-33B9-407B-8DC1-ED28B84C7289}" srcOrd="0" destOrd="0" presId="urn:microsoft.com/office/officeart/2016/7/layout/BasicLinearProcessNumbered"/>
    <dgm:cxn modelId="{FE18350E-0AC0-482A-A96C-F2D22F9F44D1}" srcId="{70584147-0944-4A18-A207-CB6AB06A2D1D}" destId="{6AEE7798-D11B-4DFD-9EEA-A32FB2AB569E}" srcOrd="5" destOrd="0" parTransId="{25CF12F0-FA18-4E6A-AF1C-B152A0BDF48E}" sibTransId="{037BF693-7122-415B-8DCB-18A851981BBD}"/>
    <dgm:cxn modelId="{1543BB15-DA4D-49A1-AF06-FF42121F4555}" srcId="{70584147-0944-4A18-A207-CB6AB06A2D1D}" destId="{35798C02-C8B4-4683-A0F1-766EC9D103B8}" srcOrd="3" destOrd="0" parTransId="{307F65F7-B8BD-4143-ADEB-8E0DDEC7EE50}" sibTransId="{7776B66D-AAC7-4F73-BA8E-E8904AE41E08}"/>
    <dgm:cxn modelId="{05E7CB17-E5F8-4726-B131-9CCD94A97720}" type="presOf" srcId="{037BF693-7122-415B-8DCB-18A851981BBD}" destId="{F36BFF21-EBD6-49D4-AA3C-9230096216F8}" srcOrd="0" destOrd="0" presId="urn:microsoft.com/office/officeart/2016/7/layout/BasicLinearProcessNumbered"/>
    <dgm:cxn modelId="{232CE822-8545-47E6-AAAA-7A5D17E3F3C8}" type="presOf" srcId="{537057DF-669E-4541-9665-62E95A4627F6}" destId="{D679A2DE-0438-44CF-8FC0-5109B03725A9}" srcOrd="1" destOrd="0" presId="urn:microsoft.com/office/officeart/2016/7/layout/BasicLinearProcessNumbered"/>
    <dgm:cxn modelId="{B505CE27-21DB-4C4C-9345-91E22F2FD9E4}" type="presOf" srcId="{70584147-0944-4A18-A207-CB6AB06A2D1D}" destId="{3934ECDE-6170-4374-BF77-5C964129E6D1}" srcOrd="0" destOrd="0" presId="urn:microsoft.com/office/officeart/2016/7/layout/BasicLinearProcessNumbered"/>
    <dgm:cxn modelId="{FA9EA92A-FEB9-494C-9736-C2FE8A46ED8A}" type="presOf" srcId="{8E6A7255-97C2-4734-8413-8FC05946A14E}" destId="{C3FBE4BE-28C9-4EB9-9F31-DCC84A1DBE3E}" srcOrd="0" destOrd="0" presId="urn:microsoft.com/office/officeart/2016/7/layout/BasicLinearProcessNumbered"/>
    <dgm:cxn modelId="{23CB2C2F-E79F-4051-AA07-5956EF5FF12A}" type="presOf" srcId="{9084ED49-66A4-436B-9103-750A83912DB0}" destId="{3F4C416C-57DC-4124-AD0E-31D88AF4172E}" srcOrd="0" destOrd="0" presId="urn:microsoft.com/office/officeart/2016/7/layout/BasicLinearProcessNumbered"/>
    <dgm:cxn modelId="{A7780E34-2D52-4634-A6E5-888F9E0874E9}" type="presOf" srcId="{6AEE7798-D11B-4DFD-9EEA-A32FB2AB569E}" destId="{A3489851-BEBE-4534-AF8F-852F69F47703}" srcOrd="0" destOrd="0" presId="urn:microsoft.com/office/officeart/2016/7/layout/BasicLinearProcessNumbered"/>
    <dgm:cxn modelId="{BF435C5B-1B8F-4DA1-AE18-B5FADC726F23}" type="presOf" srcId="{7776B66D-AAC7-4F73-BA8E-E8904AE41E08}" destId="{77EB63C5-4DF2-4958-8DAD-B6820F44EC0A}" srcOrd="0" destOrd="0" presId="urn:microsoft.com/office/officeart/2016/7/layout/BasicLinearProcessNumbered"/>
    <dgm:cxn modelId="{0F8B1166-F5C7-42D0-96BF-513D4ED1278B}" type="presOf" srcId="{6AEE7798-D11B-4DFD-9EEA-A32FB2AB569E}" destId="{B8E509FA-F2D8-4905-9C4F-064A212B57DB}" srcOrd="1" destOrd="0" presId="urn:microsoft.com/office/officeart/2016/7/layout/BasicLinearProcessNumbered"/>
    <dgm:cxn modelId="{67431977-20AC-414E-9D05-E7038FCF02F9}" srcId="{70584147-0944-4A18-A207-CB6AB06A2D1D}" destId="{537057DF-669E-4541-9665-62E95A4627F6}" srcOrd="4" destOrd="0" parTransId="{379AEDF1-DD38-4AA6-83B0-BCAFD4426C32}" sibTransId="{49B31D22-75A0-4C3A-8F1B-0289EF939356}"/>
    <dgm:cxn modelId="{11D0FE7E-69E4-4EF1-B3EA-023444A8D290}" type="presOf" srcId="{9C3D1163-079E-48C2-A9B3-6F3EB5614C97}" destId="{8BC8A336-CEDB-4A2D-B2AB-BEDC7B61660A}" srcOrd="0" destOrd="0" presId="urn:microsoft.com/office/officeart/2016/7/layout/BasicLinearProcessNumbered"/>
    <dgm:cxn modelId="{AB268884-724F-4EEB-A96D-B2DD641A4400}" srcId="{70584147-0944-4A18-A207-CB6AB06A2D1D}" destId="{9C3D1163-079E-48C2-A9B3-6F3EB5614C97}" srcOrd="1" destOrd="0" parTransId="{08968E17-9ED0-4A36-B8F0-BFAD36592199}" sibTransId="{4ED34CBD-37A9-4F47-BDF6-403485CB129A}"/>
    <dgm:cxn modelId="{805BBD9A-6E27-4088-BB11-E51B3505907E}" type="presOf" srcId="{35798C02-C8B4-4683-A0F1-766EC9D103B8}" destId="{7AF7F95F-A47C-4CA8-8D02-C4CBAB3D7EFD}" srcOrd="1" destOrd="0" presId="urn:microsoft.com/office/officeart/2016/7/layout/BasicLinearProcessNumbered"/>
    <dgm:cxn modelId="{DC25F6AF-10D8-4843-B392-165FE1CC8B68}" srcId="{70584147-0944-4A18-A207-CB6AB06A2D1D}" destId="{9084ED49-66A4-436B-9103-750A83912DB0}" srcOrd="0" destOrd="0" parTransId="{BAF46EE1-B9D2-4BDA-914F-CD1AFC3A19FA}" sibTransId="{8E6A7255-97C2-4734-8413-8FC05946A14E}"/>
    <dgm:cxn modelId="{0C8FE8CE-EBC9-4D3F-AF24-774E65866F0D}" type="presOf" srcId="{35798C02-C8B4-4683-A0F1-766EC9D103B8}" destId="{84F3B95F-E6F4-4743-B625-CF31FA5816B0}" srcOrd="0" destOrd="0" presId="urn:microsoft.com/office/officeart/2016/7/layout/BasicLinearProcessNumbered"/>
    <dgm:cxn modelId="{0B3704D8-3453-4F19-A292-763F502F2F08}" type="presOf" srcId="{4ED34CBD-37A9-4F47-BDF6-403485CB129A}" destId="{9704F18A-C174-40AF-88F6-8126335AEE7D}" srcOrd="0" destOrd="0" presId="urn:microsoft.com/office/officeart/2016/7/layout/BasicLinearProcessNumbered"/>
    <dgm:cxn modelId="{58F178E1-1300-4324-B081-80D271335F2E}" type="presOf" srcId="{12CCBAA6-0458-479E-8C92-DEDA9A9279F8}" destId="{67EBEC18-45FE-4BF2-911F-F5A9028672C6}" srcOrd="0" destOrd="0" presId="urn:microsoft.com/office/officeart/2016/7/layout/BasicLinearProcessNumbered"/>
    <dgm:cxn modelId="{607273EB-15B7-4D51-9D13-5DCDB045B3A0}" type="presOf" srcId="{9084ED49-66A4-436B-9103-750A83912DB0}" destId="{1E2B3A70-8F14-4489-9413-124440393DE8}" srcOrd="1" destOrd="0" presId="urn:microsoft.com/office/officeart/2016/7/layout/BasicLinearProcessNumbered"/>
    <dgm:cxn modelId="{B4B503FC-CFEA-4014-A69F-9ED497C6D242}" type="presOf" srcId="{49B31D22-75A0-4C3A-8F1B-0289EF939356}" destId="{113184D1-D421-4BAF-83CB-DE14B2F1CE00}" srcOrd="0" destOrd="0" presId="urn:microsoft.com/office/officeart/2016/7/layout/BasicLinearProcessNumbered"/>
    <dgm:cxn modelId="{025AD3FD-F256-40A1-A03D-03AAA277F10F}" type="presOf" srcId="{537057DF-669E-4541-9665-62E95A4627F6}" destId="{84EE01FE-8116-462C-A453-518E6DB4ACC0}" srcOrd="0" destOrd="0" presId="urn:microsoft.com/office/officeart/2016/7/layout/BasicLinearProcessNumbered"/>
    <dgm:cxn modelId="{5891A232-82D7-4093-8140-4CBBD603A4B8}" type="presParOf" srcId="{3934ECDE-6170-4374-BF77-5C964129E6D1}" destId="{40F67D25-7230-44CC-B1C1-7EF82809588A}" srcOrd="0" destOrd="0" presId="urn:microsoft.com/office/officeart/2016/7/layout/BasicLinearProcessNumbered"/>
    <dgm:cxn modelId="{EBB328F3-A197-4CD7-8401-D10D3714DF4B}" type="presParOf" srcId="{40F67D25-7230-44CC-B1C1-7EF82809588A}" destId="{3F4C416C-57DC-4124-AD0E-31D88AF4172E}" srcOrd="0" destOrd="0" presId="urn:microsoft.com/office/officeart/2016/7/layout/BasicLinearProcessNumbered"/>
    <dgm:cxn modelId="{26C86FF7-A75E-4C1C-95E2-332B9DC183AC}" type="presParOf" srcId="{40F67D25-7230-44CC-B1C1-7EF82809588A}" destId="{C3FBE4BE-28C9-4EB9-9F31-DCC84A1DBE3E}" srcOrd="1" destOrd="0" presId="urn:microsoft.com/office/officeart/2016/7/layout/BasicLinearProcessNumbered"/>
    <dgm:cxn modelId="{DAB20A4C-0ABD-47F3-B63A-DE68F953A5A5}" type="presParOf" srcId="{40F67D25-7230-44CC-B1C1-7EF82809588A}" destId="{2A4746B3-C742-49C2-BA90-55337CA69B99}" srcOrd="2" destOrd="0" presId="urn:microsoft.com/office/officeart/2016/7/layout/BasicLinearProcessNumbered"/>
    <dgm:cxn modelId="{79DF007B-BB33-4C91-8A55-A13529F0FB0B}" type="presParOf" srcId="{40F67D25-7230-44CC-B1C1-7EF82809588A}" destId="{1E2B3A70-8F14-4489-9413-124440393DE8}" srcOrd="3" destOrd="0" presId="urn:microsoft.com/office/officeart/2016/7/layout/BasicLinearProcessNumbered"/>
    <dgm:cxn modelId="{57CCD63E-9ABA-4302-88A9-0A0C6632E7B0}" type="presParOf" srcId="{3934ECDE-6170-4374-BF77-5C964129E6D1}" destId="{DB32CC80-8405-470E-B2E1-E4554B4F721A}" srcOrd="1" destOrd="0" presId="urn:microsoft.com/office/officeart/2016/7/layout/BasicLinearProcessNumbered"/>
    <dgm:cxn modelId="{A7AEC166-A26B-4AFF-A985-8D363DFE1DAB}" type="presParOf" srcId="{3934ECDE-6170-4374-BF77-5C964129E6D1}" destId="{EB0237B5-74D1-4E10-A061-287BBC8C8433}" srcOrd="2" destOrd="0" presId="urn:microsoft.com/office/officeart/2016/7/layout/BasicLinearProcessNumbered"/>
    <dgm:cxn modelId="{6019B0B9-1E13-430B-9135-6B52F778A483}" type="presParOf" srcId="{EB0237B5-74D1-4E10-A061-287BBC8C8433}" destId="{8BC8A336-CEDB-4A2D-B2AB-BEDC7B61660A}" srcOrd="0" destOrd="0" presId="urn:microsoft.com/office/officeart/2016/7/layout/BasicLinearProcessNumbered"/>
    <dgm:cxn modelId="{AB154BE4-03D1-4429-A3D8-576036556FFE}" type="presParOf" srcId="{EB0237B5-74D1-4E10-A061-287BBC8C8433}" destId="{9704F18A-C174-40AF-88F6-8126335AEE7D}" srcOrd="1" destOrd="0" presId="urn:microsoft.com/office/officeart/2016/7/layout/BasicLinearProcessNumbered"/>
    <dgm:cxn modelId="{617A4333-6485-47F4-B260-F9B472575839}" type="presParOf" srcId="{EB0237B5-74D1-4E10-A061-287BBC8C8433}" destId="{74A0D8FE-81B5-47A8-9BBC-ADC65EC5D582}" srcOrd="2" destOrd="0" presId="urn:microsoft.com/office/officeart/2016/7/layout/BasicLinearProcessNumbered"/>
    <dgm:cxn modelId="{B6E43724-A23A-4CD2-91E7-AC6265C414D9}" type="presParOf" srcId="{EB0237B5-74D1-4E10-A061-287BBC8C8433}" destId="{4ED0A5F6-7B24-4E8D-80C5-477AC21E5B3C}" srcOrd="3" destOrd="0" presId="urn:microsoft.com/office/officeart/2016/7/layout/BasicLinearProcessNumbered"/>
    <dgm:cxn modelId="{ECC51B80-D13B-45EE-AEE9-099C3E5568DE}" type="presParOf" srcId="{3934ECDE-6170-4374-BF77-5C964129E6D1}" destId="{C0E409EF-1E12-4F41-9E7C-5F5DFA600C3B}" srcOrd="3" destOrd="0" presId="urn:microsoft.com/office/officeart/2016/7/layout/BasicLinearProcessNumbered"/>
    <dgm:cxn modelId="{993CC46C-294F-424C-AA78-C3959E375D0C}" type="presParOf" srcId="{3934ECDE-6170-4374-BF77-5C964129E6D1}" destId="{CD8FB5CA-D118-4142-8F4D-8F6A356C5B66}" srcOrd="4" destOrd="0" presId="urn:microsoft.com/office/officeart/2016/7/layout/BasicLinearProcessNumbered"/>
    <dgm:cxn modelId="{05585650-9DF5-4AAA-B899-1FB24858AD5F}" type="presParOf" srcId="{CD8FB5CA-D118-4142-8F4D-8F6A356C5B66}" destId="{96262D48-33B9-407B-8DC1-ED28B84C7289}" srcOrd="0" destOrd="0" presId="urn:microsoft.com/office/officeart/2016/7/layout/BasicLinearProcessNumbered"/>
    <dgm:cxn modelId="{45732274-5FA1-4EE2-A256-A5DE22817807}" type="presParOf" srcId="{CD8FB5CA-D118-4142-8F4D-8F6A356C5B66}" destId="{67EBEC18-45FE-4BF2-911F-F5A9028672C6}" srcOrd="1" destOrd="0" presId="urn:microsoft.com/office/officeart/2016/7/layout/BasicLinearProcessNumbered"/>
    <dgm:cxn modelId="{49C30417-3601-41F2-B689-C3BA59DF27EA}" type="presParOf" srcId="{CD8FB5CA-D118-4142-8F4D-8F6A356C5B66}" destId="{0280B403-F800-41AA-B0F5-BF96B1CF8736}" srcOrd="2" destOrd="0" presId="urn:microsoft.com/office/officeart/2016/7/layout/BasicLinearProcessNumbered"/>
    <dgm:cxn modelId="{06DA0D2C-89DB-4760-B851-5C3B6DF043AF}" type="presParOf" srcId="{CD8FB5CA-D118-4142-8F4D-8F6A356C5B66}" destId="{F2035B5F-AF29-4A3D-B1CC-67F33635CB52}" srcOrd="3" destOrd="0" presId="urn:microsoft.com/office/officeart/2016/7/layout/BasicLinearProcessNumbered"/>
    <dgm:cxn modelId="{FF242798-52FC-4925-A105-4D3FE0D67F64}" type="presParOf" srcId="{3934ECDE-6170-4374-BF77-5C964129E6D1}" destId="{876653A2-EDF5-4A85-A627-434B6BB532E5}" srcOrd="5" destOrd="0" presId="urn:microsoft.com/office/officeart/2016/7/layout/BasicLinearProcessNumbered"/>
    <dgm:cxn modelId="{68342FF9-6561-4126-A871-356986E51AF9}" type="presParOf" srcId="{3934ECDE-6170-4374-BF77-5C964129E6D1}" destId="{C44606D8-D51E-48D1-906C-EF2B2AA6309F}" srcOrd="6" destOrd="0" presId="urn:microsoft.com/office/officeart/2016/7/layout/BasicLinearProcessNumbered"/>
    <dgm:cxn modelId="{C44C5F55-11E5-4660-BD21-8CB59F042406}" type="presParOf" srcId="{C44606D8-D51E-48D1-906C-EF2B2AA6309F}" destId="{84F3B95F-E6F4-4743-B625-CF31FA5816B0}" srcOrd="0" destOrd="0" presId="urn:microsoft.com/office/officeart/2016/7/layout/BasicLinearProcessNumbered"/>
    <dgm:cxn modelId="{D0BCF120-F0AE-495C-AB5E-1A7EAA38E310}" type="presParOf" srcId="{C44606D8-D51E-48D1-906C-EF2B2AA6309F}" destId="{77EB63C5-4DF2-4958-8DAD-B6820F44EC0A}" srcOrd="1" destOrd="0" presId="urn:microsoft.com/office/officeart/2016/7/layout/BasicLinearProcessNumbered"/>
    <dgm:cxn modelId="{8A6AA9FD-0A09-4395-8FE8-8E19205D4AB2}" type="presParOf" srcId="{C44606D8-D51E-48D1-906C-EF2B2AA6309F}" destId="{DF24327C-A3FE-4D72-916C-0DACC30E3189}" srcOrd="2" destOrd="0" presId="urn:microsoft.com/office/officeart/2016/7/layout/BasicLinearProcessNumbered"/>
    <dgm:cxn modelId="{86D586AD-9BEE-46E7-9DA0-7625861055B7}" type="presParOf" srcId="{C44606D8-D51E-48D1-906C-EF2B2AA6309F}" destId="{7AF7F95F-A47C-4CA8-8D02-C4CBAB3D7EFD}" srcOrd="3" destOrd="0" presId="urn:microsoft.com/office/officeart/2016/7/layout/BasicLinearProcessNumbered"/>
    <dgm:cxn modelId="{B976DC8B-3786-40CB-8659-A7C71D8841D7}" type="presParOf" srcId="{3934ECDE-6170-4374-BF77-5C964129E6D1}" destId="{BBEBABCE-EF0E-4791-A2BC-76892EB8B953}" srcOrd="7" destOrd="0" presId="urn:microsoft.com/office/officeart/2016/7/layout/BasicLinearProcessNumbered"/>
    <dgm:cxn modelId="{BA66E747-B7B8-4D32-909C-9D263968C824}" type="presParOf" srcId="{3934ECDE-6170-4374-BF77-5C964129E6D1}" destId="{D1BBE19D-839E-4A43-82BF-50874065AEEC}" srcOrd="8" destOrd="0" presId="urn:microsoft.com/office/officeart/2016/7/layout/BasicLinearProcessNumbered"/>
    <dgm:cxn modelId="{A5112063-519C-435A-91F7-DDCFE8331CB9}" type="presParOf" srcId="{D1BBE19D-839E-4A43-82BF-50874065AEEC}" destId="{84EE01FE-8116-462C-A453-518E6DB4ACC0}" srcOrd="0" destOrd="0" presId="urn:microsoft.com/office/officeart/2016/7/layout/BasicLinearProcessNumbered"/>
    <dgm:cxn modelId="{2A5F83F4-380B-4A4B-A05A-EDF6E35916B3}" type="presParOf" srcId="{D1BBE19D-839E-4A43-82BF-50874065AEEC}" destId="{113184D1-D421-4BAF-83CB-DE14B2F1CE00}" srcOrd="1" destOrd="0" presId="urn:microsoft.com/office/officeart/2016/7/layout/BasicLinearProcessNumbered"/>
    <dgm:cxn modelId="{F18E068E-60F4-4CD9-8217-4D5F15D9E955}" type="presParOf" srcId="{D1BBE19D-839E-4A43-82BF-50874065AEEC}" destId="{B01C61C3-B111-41DC-9183-ABC0877E0AAB}" srcOrd="2" destOrd="0" presId="urn:microsoft.com/office/officeart/2016/7/layout/BasicLinearProcessNumbered"/>
    <dgm:cxn modelId="{F379ED2B-B1DA-4A98-951B-841910A4ABD9}" type="presParOf" srcId="{D1BBE19D-839E-4A43-82BF-50874065AEEC}" destId="{D679A2DE-0438-44CF-8FC0-5109B03725A9}" srcOrd="3" destOrd="0" presId="urn:microsoft.com/office/officeart/2016/7/layout/BasicLinearProcessNumbered"/>
    <dgm:cxn modelId="{CEAD668C-59D7-4DCE-933C-113CC53EB30F}" type="presParOf" srcId="{3934ECDE-6170-4374-BF77-5C964129E6D1}" destId="{DA27EEE8-C56A-4E4C-8354-C6AC88F16072}" srcOrd="9" destOrd="0" presId="urn:microsoft.com/office/officeart/2016/7/layout/BasicLinearProcessNumbered"/>
    <dgm:cxn modelId="{B85AA905-2303-44C9-83C2-9FE24684E90A}" type="presParOf" srcId="{3934ECDE-6170-4374-BF77-5C964129E6D1}" destId="{1831B9F4-4E47-4AC6-896F-A70322C1234C}" srcOrd="10" destOrd="0" presId="urn:microsoft.com/office/officeart/2016/7/layout/BasicLinearProcessNumbered"/>
    <dgm:cxn modelId="{A04B4BE5-5ACE-4225-979E-B2268561EB49}" type="presParOf" srcId="{1831B9F4-4E47-4AC6-896F-A70322C1234C}" destId="{A3489851-BEBE-4534-AF8F-852F69F47703}" srcOrd="0" destOrd="0" presId="urn:microsoft.com/office/officeart/2016/7/layout/BasicLinearProcessNumbered"/>
    <dgm:cxn modelId="{74490866-F6A2-4250-A4BB-2E06C3E17A7F}" type="presParOf" srcId="{1831B9F4-4E47-4AC6-896F-A70322C1234C}" destId="{F36BFF21-EBD6-49D4-AA3C-9230096216F8}" srcOrd="1" destOrd="0" presId="urn:microsoft.com/office/officeart/2016/7/layout/BasicLinearProcessNumbered"/>
    <dgm:cxn modelId="{199B3F5F-8C40-4855-B824-EC15B2CB1537}" type="presParOf" srcId="{1831B9F4-4E47-4AC6-896F-A70322C1234C}" destId="{B921EC1B-F531-419D-BA7D-A85FAA72F507}" srcOrd="2" destOrd="0" presId="urn:microsoft.com/office/officeart/2016/7/layout/BasicLinearProcessNumbered"/>
    <dgm:cxn modelId="{BA0855EA-E87E-49F4-8093-BA46E0984EBC}" type="presParOf" srcId="{1831B9F4-4E47-4AC6-896F-A70322C1234C}" destId="{B8E509FA-F2D8-4905-9C4F-064A212B57D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56B7B8-0037-4D07-9ACC-0C7A2DEFBDA6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1EC84E75-E3DD-4304-9689-633DBAD62856}">
      <dgm:prSet phldrT="[Text]"/>
      <dgm:spPr/>
      <dgm:t>
        <a:bodyPr/>
        <a:lstStyle/>
        <a:p>
          <a:r>
            <a:rPr lang="en-IE" dirty="0"/>
            <a:t>Positives </a:t>
          </a:r>
        </a:p>
      </dgm:t>
    </dgm:pt>
    <dgm:pt modelId="{00E6A907-836A-45E9-BF18-05ACE37B6A90}" type="parTrans" cxnId="{EE93EAED-5D0F-4715-8E3C-5D5DA8640657}">
      <dgm:prSet/>
      <dgm:spPr/>
      <dgm:t>
        <a:bodyPr/>
        <a:lstStyle/>
        <a:p>
          <a:endParaRPr lang="en-IE"/>
        </a:p>
      </dgm:t>
    </dgm:pt>
    <dgm:pt modelId="{B679AA1C-AFD9-4B41-9959-533B2574D09C}" type="sibTrans" cxnId="{EE93EAED-5D0F-4715-8E3C-5D5DA8640657}">
      <dgm:prSet/>
      <dgm:spPr/>
      <dgm:t>
        <a:bodyPr/>
        <a:lstStyle/>
        <a:p>
          <a:endParaRPr lang="en-IE"/>
        </a:p>
      </dgm:t>
    </dgm:pt>
    <dgm:pt modelId="{42B26D79-9619-44C6-BBB5-946C5D712AC7}">
      <dgm:prSet phldrT="[Text]"/>
      <dgm:spPr/>
      <dgm:t>
        <a:bodyPr/>
        <a:lstStyle/>
        <a:p>
          <a:r>
            <a:rPr lang="en-IE" dirty="0"/>
            <a:t>Knowledge preserved </a:t>
          </a:r>
        </a:p>
      </dgm:t>
    </dgm:pt>
    <dgm:pt modelId="{2C8BBE66-E1D8-43B7-82FD-72ACA3027B7B}" type="parTrans" cxnId="{2E791F2B-00DD-4FB4-8B86-6AE4E9FAED86}">
      <dgm:prSet/>
      <dgm:spPr/>
      <dgm:t>
        <a:bodyPr/>
        <a:lstStyle/>
        <a:p>
          <a:endParaRPr lang="en-IE"/>
        </a:p>
      </dgm:t>
    </dgm:pt>
    <dgm:pt modelId="{99F10B89-8CF7-428D-AABB-8C01D64DB623}" type="sibTrans" cxnId="{2E791F2B-00DD-4FB4-8B86-6AE4E9FAED86}">
      <dgm:prSet/>
      <dgm:spPr/>
      <dgm:t>
        <a:bodyPr/>
        <a:lstStyle/>
        <a:p>
          <a:endParaRPr lang="en-IE"/>
        </a:p>
      </dgm:t>
    </dgm:pt>
    <dgm:pt modelId="{B965564A-156A-48E7-AA2B-0140F7D9B824}">
      <dgm:prSet phldrT="[Text]"/>
      <dgm:spPr/>
      <dgm:t>
        <a:bodyPr/>
        <a:lstStyle/>
        <a:p>
          <a:r>
            <a:rPr lang="en-IE" dirty="0"/>
            <a:t>Continuity</a:t>
          </a:r>
        </a:p>
      </dgm:t>
    </dgm:pt>
    <dgm:pt modelId="{AF9FAA4A-E0A5-48AF-9A77-31B181A3B853}" type="parTrans" cxnId="{9E68C68C-0580-4229-B02F-0C4D90D77ED4}">
      <dgm:prSet/>
      <dgm:spPr/>
      <dgm:t>
        <a:bodyPr/>
        <a:lstStyle/>
        <a:p>
          <a:endParaRPr lang="en-IE"/>
        </a:p>
      </dgm:t>
    </dgm:pt>
    <dgm:pt modelId="{48ED56A7-BB46-49EB-BACC-86FD2D7EBBF0}" type="sibTrans" cxnId="{9E68C68C-0580-4229-B02F-0C4D90D77ED4}">
      <dgm:prSet/>
      <dgm:spPr/>
      <dgm:t>
        <a:bodyPr/>
        <a:lstStyle/>
        <a:p>
          <a:endParaRPr lang="en-IE"/>
        </a:p>
      </dgm:t>
    </dgm:pt>
    <dgm:pt modelId="{95C13DF8-97D0-4AD2-AB6B-9B5225178FA1}">
      <dgm:prSet phldrT="[Text]"/>
      <dgm:spPr/>
      <dgm:t>
        <a:bodyPr/>
        <a:lstStyle/>
        <a:p>
          <a:r>
            <a:rPr lang="en-IE" dirty="0"/>
            <a:t>Recognition and Reward</a:t>
          </a:r>
        </a:p>
      </dgm:t>
    </dgm:pt>
    <dgm:pt modelId="{0F807430-C9DD-4FA9-BDB3-4EE3C626D579}" type="parTrans" cxnId="{3103F77D-3428-45D0-93CE-2DC9B3A1D5B0}">
      <dgm:prSet/>
      <dgm:spPr/>
      <dgm:t>
        <a:bodyPr/>
        <a:lstStyle/>
        <a:p>
          <a:endParaRPr lang="en-IE"/>
        </a:p>
      </dgm:t>
    </dgm:pt>
    <dgm:pt modelId="{6192C3F8-A044-437B-8DA1-40AF32CF9B88}" type="sibTrans" cxnId="{3103F77D-3428-45D0-93CE-2DC9B3A1D5B0}">
      <dgm:prSet/>
      <dgm:spPr/>
      <dgm:t>
        <a:bodyPr/>
        <a:lstStyle/>
        <a:p>
          <a:endParaRPr lang="en-IE"/>
        </a:p>
      </dgm:t>
    </dgm:pt>
    <dgm:pt modelId="{D688A8E3-1423-41A7-931B-26EBF114379D}">
      <dgm:prSet/>
      <dgm:spPr/>
      <dgm:t>
        <a:bodyPr/>
        <a:lstStyle/>
        <a:p>
          <a:r>
            <a:rPr lang="en-IE" dirty="0"/>
            <a:t>Minimise burnout</a:t>
          </a:r>
        </a:p>
      </dgm:t>
    </dgm:pt>
    <dgm:pt modelId="{3870CDAC-3BB2-45BB-B9EF-CFB9CA53CD0B}" type="parTrans" cxnId="{58B20529-BE7F-4686-8773-F8F2CCBAE2DD}">
      <dgm:prSet/>
      <dgm:spPr/>
      <dgm:t>
        <a:bodyPr/>
        <a:lstStyle/>
        <a:p>
          <a:endParaRPr lang="en-IE"/>
        </a:p>
      </dgm:t>
    </dgm:pt>
    <dgm:pt modelId="{F43127E2-5121-402C-AB26-EC437FF05780}" type="sibTrans" cxnId="{58B20529-BE7F-4686-8773-F8F2CCBAE2DD}">
      <dgm:prSet/>
      <dgm:spPr/>
      <dgm:t>
        <a:bodyPr/>
        <a:lstStyle/>
        <a:p>
          <a:endParaRPr lang="en-IE"/>
        </a:p>
      </dgm:t>
    </dgm:pt>
    <dgm:pt modelId="{21D5ECE3-042A-4A34-A4FD-181930D59692}">
      <dgm:prSet/>
      <dgm:spPr/>
      <dgm:t>
        <a:bodyPr/>
        <a:lstStyle/>
        <a:p>
          <a:r>
            <a:rPr lang="en-IE" dirty="0"/>
            <a:t>Develop and train volunteers</a:t>
          </a:r>
        </a:p>
      </dgm:t>
    </dgm:pt>
    <dgm:pt modelId="{66E0DB33-07EC-44CD-A066-F8F7A0848EC2}" type="parTrans" cxnId="{8B9697FF-84D8-4661-80E1-045B6483BAD6}">
      <dgm:prSet/>
      <dgm:spPr/>
      <dgm:t>
        <a:bodyPr/>
        <a:lstStyle/>
        <a:p>
          <a:endParaRPr lang="en-IE"/>
        </a:p>
      </dgm:t>
    </dgm:pt>
    <dgm:pt modelId="{E26B954E-CC6A-4671-A8F2-06F99DDAE255}" type="sibTrans" cxnId="{8B9697FF-84D8-4661-80E1-045B6483BAD6}">
      <dgm:prSet/>
      <dgm:spPr/>
      <dgm:t>
        <a:bodyPr/>
        <a:lstStyle/>
        <a:p>
          <a:endParaRPr lang="en-IE"/>
        </a:p>
      </dgm:t>
    </dgm:pt>
    <dgm:pt modelId="{37F5E99E-EE0E-4979-ACA2-4A136527E022}">
      <dgm:prSet/>
      <dgm:spPr/>
      <dgm:t>
        <a:bodyPr/>
        <a:lstStyle/>
        <a:p>
          <a:r>
            <a:rPr lang="en-IE" dirty="0"/>
            <a:t>Motivate volunteers</a:t>
          </a:r>
        </a:p>
      </dgm:t>
    </dgm:pt>
    <dgm:pt modelId="{DF4E89E1-437B-48D7-B3E1-26136CCF90F5}" type="parTrans" cxnId="{78741DC7-75E0-4110-9008-9E05C58B9E42}">
      <dgm:prSet/>
      <dgm:spPr/>
      <dgm:t>
        <a:bodyPr/>
        <a:lstStyle/>
        <a:p>
          <a:endParaRPr lang="en-IE"/>
        </a:p>
      </dgm:t>
    </dgm:pt>
    <dgm:pt modelId="{5EE19ECF-A358-435F-AFDF-1B2336C6EC1F}" type="sibTrans" cxnId="{78741DC7-75E0-4110-9008-9E05C58B9E42}">
      <dgm:prSet/>
      <dgm:spPr/>
      <dgm:t>
        <a:bodyPr/>
        <a:lstStyle/>
        <a:p>
          <a:endParaRPr lang="en-IE"/>
        </a:p>
      </dgm:t>
    </dgm:pt>
    <dgm:pt modelId="{81B76993-B006-4FC8-AB3C-B0E69C352F08}">
      <dgm:prSet/>
      <dgm:spPr/>
      <dgm:t>
        <a:bodyPr/>
        <a:lstStyle/>
        <a:p>
          <a:r>
            <a:rPr lang="en-IE" dirty="0"/>
            <a:t>Opportunity to attract young people </a:t>
          </a:r>
        </a:p>
      </dgm:t>
    </dgm:pt>
    <dgm:pt modelId="{B7D0875A-76D0-4FDA-AAEF-612CAB242B9A}" type="parTrans" cxnId="{475729D2-97D4-479B-BA5D-21A5F0F09F4B}">
      <dgm:prSet/>
      <dgm:spPr/>
      <dgm:t>
        <a:bodyPr/>
        <a:lstStyle/>
        <a:p>
          <a:endParaRPr lang="en-IE"/>
        </a:p>
      </dgm:t>
    </dgm:pt>
    <dgm:pt modelId="{2F27BB29-B139-49CD-B489-FAB14F4541CC}" type="sibTrans" cxnId="{475729D2-97D4-479B-BA5D-21A5F0F09F4B}">
      <dgm:prSet/>
      <dgm:spPr/>
      <dgm:t>
        <a:bodyPr/>
        <a:lstStyle/>
        <a:p>
          <a:endParaRPr lang="en-IE"/>
        </a:p>
      </dgm:t>
    </dgm:pt>
    <dgm:pt modelId="{0AB71CEC-AD6E-44C5-A25D-86F9B5BEFB2D}">
      <dgm:prSet/>
      <dgm:spPr/>
      <dgm:t>
        <a:bodyPr/>
        <a:lstStyle/>
        <a:p>
          <a:r>
            <a:rPr lang="en-IE" dirty="0"/>
            <a:t>Match skills for each role</a:t>
          </a:r>
        </a:p>
      </dgm:t>
    </dgm:pt>
    <dgm:pt modelId="{A5BF1D02-72C5-4928-AC45-40AB6E3E3555}" type="parTrans" cxnId="{BCB4A6C9-F095-4699-A02A-34671AD3FDBB}">
      <dgm:prSet/>
      <dgm:spPr/>
      <dgm:t>
        <a:bodyPr/>
        <a:lstStyle/>
        <a:p>
          <a:endParaRPr lang="en-IE"/>
        </a:p>
      </dgm:t>
    </dgm:pt>
    <dgm:pt modelId="{6127F575-A2FA-4B39-95E2-DB18BD9A686F}" type="sibTrans" cxnId="{BCB4A6C9-F095-4699-A02A-34671AD3FDBB}">
      <dgm:prSet/>
      <dgm:spPr/>
      <dgm:t>
        <a:bodyPr/>
        <a:lstStyle/>
        <a:p>
          <a:endParaRPr lang="en-IE"/>
        </a:p>
      </dgm:t>
    </dgm:pt>
    <dgm:pt modelId="{4EDEB5C0-63D2-48DB-A610-C5C9135CF5DF}">
      <dgm:prSet/>
      <dgm:spPr/>
      <dgm:t>
        <a:bodyPr/>
        <a:lstStyle/>
        <a:p>
          <a:r>
            <a:rPr lang="en-IE" dirty="0"/>
            <a:t>Clear support for new volunteers</a:t>
          </a:r>
        </a:p>
      </dgm:t>
    </dgm:pt>
    <dgm:pt modelId="{6B13B96C-2BAA-416B-B2BA-200F1D343113}" type="parTrans" cxnId="{022DC133-78CE-4ED5-AF6C-F5AF59D1F0E1}">
      <dgm:prSet/>
      <dgm:spPr/>
      <dgm:t>
        <a:bodyPr/>
        <a:lstStyle/>
        <a:p>
          <a:endParaRPr lang="en-IE"/>
        </a:p>
      </dgm:t>
    </dgm:pt>
    <dgm:pt modelId="{C841414D-824B-4298-98E8-DB2415FF738F}" type="sibTrans" cxnId="{022DC133-78CE-4ED5-AF6C-F5AF59D1F0E1}">
      <dgm:prSet/>
      <dgm:spPr/>
      <dgm:t>
        <a:bodyPr/>
        <a:lstStyle/>
        <a:p>
          <a:endParaRPr lang="en-IE"/>
        </a:p>
      </dgm:t>
    </dgm:pt>
    <dgm:pt modelId="{880F31A8-41F0-4D66-8A36-C6236A38F534}" type="pres">
      <dgm:prSet presAssocID="{6056B7B8-0037-4D07-9ACC-0C7A2DEFBDA6}" presName="composite" presStyleCnt="0">
        <dgm:presLayoutVars>
          <dgm:chMax val="1"/>
          <dgm:dir/>
          <dgm:resizeHandles val="exact"/>
        </dgm:presLayoutVars>
      </dgm:prSet>
      <dgm:spPr/>
    </dgm:pt>
    <dgm:pt modelId="{88A25C5B-55D2-46E9-A7D9-192CDC83A175}" type="pres">
      <dgm:prSet presAssocID="{6056B7B8-0037-4D07-9ACC-0C7A2DEFBDA6}" presName="radial" presStyleCnt="0">
        <dgm:presLayoutVars>
          <dgm:animLvl val="ctr"/>
        </dgm:presLayoutVars>
      </dgm:prSet>
      <dgm:spPr/>
    </dgm:pt>
    <dgm:pt modelId="{46E01312-6429-41E0-9F58-2B33E975D2F9}" type="pres">
      <dgm:prSet presAssocID="{1EC84E75-E3DD-4304-9689-633DBAD62856}" presName="centerShape" presStyleLbl="vennNode1" presStyleIdx="0" presStyleCnt="10"/>
      <dgm:spPr/>
    </dgm:pt>
    <dgm:pt modelId="{F4F08F08-7120-41AD-B1B3-A7E297CF02C0}" type="pres">
      <dgm:prSet presAssocID="{D688A8E3-1423-41A7-931B-26EBF114379D}" presName="node" presStyleLbl="vennNode1" presStyleIdx="1" presStyleCnt="10">
        <dgm:presLayoutVars>
          <dgm:bulletEnabled val="1"/>
        </dgm:presLayoutVars>
      </dgm:prSet>
      <dgm:spPr/>
    </dgm:pt>
    <dgm:pt modelId="{0BD0EC40-7F60-4D83-972C-25601713DAEE}" type="pres">
      <dgm:prSet presAssocID="{37F5E99E-EE0E-4979-ACA2-4A136527E022}" presName="node" presStyleLbl="vennNode1" presStyleIdx="2" presStyleCnt="10">
        <dgm:presLayoutVars>
          <dgm:bulletEnabled val="1"/>
        </dgm:presLayoutVars>
      </dgm:prSet>
      <dgm:spPr/>
    </dgm:pt>
    <dgm:pt modelId="{7B6594B2-C58C-49A3-86EC-32DBF38408A4}" type="pres">
      <dgm:prSet presAssocID="{4EDEB5C0-63D2-48DB-A610-C5C9135CF5DF}" presName="node" presStyleLbl="vennNode1" presStyleIdx="3" presStyleCnt="10">
        <dgm:presLayoutVars>
          <dgm:bulletEnabled val="1"/>
        </dgm:presLayoutVars>
      </dgm:prSet>
      <dgm:spPr/>
    </dgm:pt>
    <dgm:pt modelId="{B6F690B1-1C66-47A3-B55A-F84A87C894DC}" type="pres">
      <dgm:prSet presAssocID="{0AB71CEC-AD6E-44C5-A25D-86F9B5BEFB2D}" presName="node" presStyleLbl="vennNode1" presStyleIdx="4" presStyleCnt="10">
        <dgm:presLayoutVars>
          <dgm:bulletEnabled val="1"/>
        </dgm:presLayoutVars>
      </dgm:prSet>
      <dgm:spPr/>
    </dgm:pt>
    <dgm:pt modelId="{4431E41D-94B6-4AC2-A18B-EB1043F7B37B}" type="pres">
      <dgm:prSet presAssocID="{81B76993-B006-4FC8-AB3C-B0E69C352F08}" presName="node" presStyleLbl="vennNode1" presStyleIdx="5" presStyleCnt="10">
        <dgm:presLayoutVars>
          <dgm:bulletEnabled val="1"/>
        </dgm:presLayoutVars>
      </dgm:prSet>
      <dgm:spPr/>
    </dgm:pt>
    <dgm:pt modelId="{BB01F630-92FA-4C6E-AB9E-5B78AA8FAC29}" type="pres">
      <dgm:prSet presAssocID="{21D5ECE3-042A-4A34-A4FD-181930D59692}" presName="node" presStyleLbl="vennNode1" presStyleIdx="6" presStyleCnt="10">
        <dgm:presLayoutVars>
          <dgm:bulletEnabled val="1"/>
        </dgm:presLayoutVars>
      </dgm:prSet>
      <dgm:spPr/>
    </dgm:pt>
    <dgm:pt modelId="{D3D5B650-7365-43B7-BF19-F20AD718FD5E}" type="pres">
      <dgm:prSet presAssocID="{42B26D79-9619-44C6-BBB5-946C5D712AC7}" presName="node" presStyleLbl="vennNode1" presStyleIdx="7" presStyleCnt="10">
        <dgm:presLayoutVars>
          <dgm:bulletEnabled val="1"/>
        </dgm:presLayoutVars>
      </dgm:prSet>
      <dgm:spPr/>
    </dgm:pt>
    <dgm:pt modelId="{C37BB4DF-DEA2-4B20-813A-9F110BBE6681}" type="pres">
      <dgm:prSet presAssocID="{B965564A-156A-48E7-AA2B-0140F7D9B824}" presName="node" presStyleLbl="vennNode1" presStyleIdx="8" presStyleCnt="10">
        <dgm:presLayoutVars>
          <dgm:bulletEnabled val="1"/>
        </dgm:presLayoutVars>
      </dgm:prSet>
      <dgm:spPr/>
    </dgm:pt>
    <dgm:pt modelId="{A98EDF30-8822-481E-8C21-D5CC0BA554DA}" type="pres">
      <dgm:prSet presAssocID="{95C13DF8-97D0-4AD2-AB6B-9B5225178FA1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416F2A17-EA3F-4E35-8652-96099DF87B1C}" type="presOf" srcId="{42B26D79-9619-44C6-BBB5-946C5D712AC7}" destId="{D3D5B650-7365-43B7-BF19-F20AD718FD5E}" srcOrd="0" destOrd="0" presId="urn:microsoft.com/office/officeart/2005/8/layout/radial3"/>
    <dgm:cxn modelId="{58B20529-BE7F-4686-8773-F8F2CCBAE2DD}" srcId="{1EC84E75-E3DD-4304-9689-633DBAD62856}" destId="{D688A8E3-1423-41A7-931B-26EBF114379D}" srcOrd="0" destOrd="0" parTransId="{3870CDAC-3BB2-45BB-B9EF-CFB9CA53CD0B}" sibTransId="{F43127E2-5121-402C-AB26-EC437FF05780}"/>
    <dgm:cxn modelId="{2E791F2B-00DD-4FB4-8B86-6AE4E9FAED86}" srcId="{1EC84E75-E3DD-4304-9689-633DBAD62856}" destId="{42B26D79-9619-44C6-BBB5-946C5D712AC7}" srcOrd="6" destOrd="0" parTransId="{2C8BBE66-E1D8-43B7-82FD-72ACA3027B7B}" sibTransId="{99F10B89-8CF7-428D-AABB-8C01D64DB623}"/>
    <dgm:cxn modelId="{022DC133-78CE-4ED5-AF6C-F5AF59D1F0E1}" srcId="{1EC84E75-E3DD-4304-9689-633DBAD62856}" destId="{4EDEB5C0-63D2-48DB-A610-C5C9135CF5DF}" srcOrd="2" destOrd="0" parTransId="{6B13B96C-2BAA-416B-B2BA-200F1D343113}" sibTransId="{C841414D-824B-4298-98E8-DB2415FF738F}"/>
    <dgm:cxn modelId="{0939FA4E-86E8-4430-B960-63A1290064D3}" type="presOf" srcId="{1EC84E75-E3DD-4304-9689-633DBAD62856}" destId="{46E01312-6429-41E0-9F58-2B33E975D2F9}" srcOrd="0" destOrd="0" presId="urn:microsoft.com/office/officeart/2005/8/layout/radial3"/>
    <dgm:cxn modelId="{6814FF76-8B76-476F-9306-0CDB7CDD2F84}" type="presOf" srcId="{6056B7B8-0037-4D07-9ACC-0C7A2DEFBDA6}" destId="{880F31A8-41F0-4D66-8A36-C6236A38F534}" srcOrd="0" destOrd="0" presId="urn:microsoft.com/office/officeart/2005/8/layout/radial3"/>
    <dgm:cxn modelId="{3103F77D-3428-45D0-93CE-2DC9B3A1D5B0}" srcId="{1EC84E75-E3DD-4304-9689-633DBAD62856}" destId="{95C13DF8-97D0-4AD2-AB6B-9B5225178FA1}" srcOrd="8" destOrd="0" parTransId="{0F807430-C9DD-4FA9-BDB3-4EE3C626D579}" sibTransId="{6192C3F8-A044-437B-8DA1-40AF32CF9B88}"/>
    <dgm:cxn modelId="{CD9D5381-0A1F-44DF-9B73-5F1052DFC66A}" type="presOf" srcId="{D688A8E3-1423-41A7-931B-26EBF114379D}" destId="{F4F08F08-7120-41AD-B1B3-A7E297CF02C0}" srcOrd="0" destOrd="0" presId="urn:microsoft.com/office/officeart/2005/8/layout/radial3"/>
    <dgm:cxn modelId="{E51EF382-2867-4809-8578-F96CD6432805}" type="presOf" srcId="{37F5E99E-EE0E-4979-ACA2-4A136527E022}" destId="{0BD0EC40-7F60-4D83-972C-25601713DAEE}" srcOrd="0" destOrd="0" presId="urn:microsoft.com/office/officeart/2005/8/layout/radial3"/>
    <dgm:cxn modelId="{13F4688C-F2E6-4E66-A65F-D05828E8874C}" type="presOf" srcId="{21D5ECE3-042A-4A34-A4FD-181930D59692}" destId="{BB01F630-92FA-4C6E-AB9E-5B78AA8FAC29}" srcOrd="0" destOrd="0" presId="urn:microsoft.com/office/officeart/2005/8/layout/radial3"/>
    <dgm:cxn modelId="{9E68C68C-0580-4229-B02F-0C4D90D77ED4}" srcId="{1EC84E75-E3DD-4304-9689-633DBAD62856}" destId="{B965564A-156A-48E7-AA2B-0140F7D9B824}" srcOrd="7" destOrd="0" parTransId="{AF9FAA4A-E0A5-48AF-9A77-31B181A3B853}" sibTransId="{48ED56A7-BB46-49EB-BACC-86FD2D7EBBF0}"/>
    <dgm:cxn modelId="{1A5481A2-B147-41F0-85D5-A044E345C01C}" type="presOf" srcId="{81B76993-B006-4FC8-AB3C-B0E69C352F08}" destId="{4431E41D-94B6-4AC2-A18B-EB1043F7B37B}" srcOrd="0" destOrd="0" presId="urn:microsoft.com/office/officeart/2005/8/layout/radial3"/>
    <dgm:cxn modelId="{51E3BBBF-ED23-4E1A-97CE-3043EFE8C8D3}" type="presOf" srcId="{B965564A-156A-48E7-AA2B-0140F7D9B824}" destId="{C37BB4DF-DEA2-4B20-813A-9F110BBE6681}" srcOrd="0" destOrd="0" presId="urn:microsoft.com/office/officeart/2005/8/layout/radial3"/>
    <dgm:cxn modelId="{77E31BC2-8835-44D3-AABA-15C34370AE59}" type="presOf" srcId="{95C13DF8-97D0-4AD2-AB6B-9B5225178FA1}" destId="{A98EDF30-8822-481E-8C21-D5CC0BA554DA}" srcOrd="0" destOrd="0" presId="urn:microsoft.com/office/officeart/2005/8/layout/radial3"/>
    <dgm:cxn modelId="{78741DC7-75E0-4110-9008-9E05C58B9E42}" srcId="{1EC84E75-E3DD-4304-9689-633DBAD62856}" destId="{37F5E99E-EE0E-4979-ACA2-4A136527E022}" srcOrd="1" destOrd="0" parTransId="{DF4E89E1-437B-48D7-B3E1-26136CCF90F5}" sibTransId="{5EE19ECF-A358-435F-AFDF-1B2336C6EC1F}"/>
    <dgm:cxn modelId="{BCB4A6C9-F095-4699-A02A-34671AD3FDBB}" srcId="{1EC84E75-E3DD-4304-9689-633DBAD62856}" destId="{0AB71CEC-AD6E-44C5-A25D-86F9B5BEFB2D}" srcOrd="3" destOrd="0" parTransId="{A5BF1D02-72C5-4928-AC45-40AB6E3E3555}" sibTransId="{6127F575-A2FA-4B39-95E2-DB18BD9A686F}"/>
    <dgm:cxn modelId="{186E3ECD-4142-4541-873B-9BC23E70524C}" type="presOf" srcId="{0AB71CEC-AD6E-44C5-A25D-86F9B5BEFB2D}" destId="{B6F690B1-1C66-47A3-B55A-F84A87C894DC}" srcOrd="0" destOrd="0" presId="urn:microsoft.com/office/officeart/2005/8/layout/radial3"/>
    <dgm:cxn modelId="{475729D2-97D4-479B-BA5D-21A5F0F09F4B}" srcId="{1EC84E75-E3DD-4304-9689-633DBAD62856}" destId="{81B76993-B006-4FC8-AB3C-B0E69C352F08}" srcOrd="4" destOrd="0" parTransId="{B7D0875A-76D0-4FDA-AAEF-612CAB242B9A}" sibTransId="{2F27BB29-B139-49CD-B489-FAB14F4541CC}"/>
    <dgm:cxn modelId="{EE93EAED-5D0F-4715-8E3C-5D5DA8640657}" srcId="{6056B7B8-0037-4D07-9ACC-0C7A2DEFBDA6}" destId="{1EC84E75-E3DD-4304-9689-633DBAD62856}" srcOrd="0" destOrd="0" parTransId="{00E6A907-836A-45E9-BF18-05ACE37B6A90}" sibTransId="{B679AA1C-AFD9-4B41-9959-533B2574D09C}"/>
    <dgm:cxn modelId="{7330D6F5-6267-469C-9B81-71DCC3E56CB9}" type="presOf" srcId="{4EDEB5C0-63D2-48DB-A610-C5C9135CF5DF}" destId="{7B6594B2-C58C-49A3-86EC-32DBF38408A4}" srcOrd="0" destOrd="0" presId="urn:microsoft.com/office/officeart/2005/8/layout/radial3"/>
    <dgm:cxn modelId="{8B9697FF-84D8-4661-80E1-045B6483BAD6}" srcId="{1EC84E75-E3DD-4304-9689-633DBAD62856}" destId="{21D5ECE3-042A-4A34-A4FD-181930D59692}" srcOrd="5" destOrd="0" parTransId="{66E0DB33-07EC-44CD-A066-F8F7A0848EC2}" sibTransId="{E26B954E-CC6A-4671-A8F2-06F99DDAE255}"/>
    <dgm:cxn modelId="{BDA2E6B9-87CA-4CBA-9DDC-D0E77F6721F5}" type="presParOf" srcId="{880F31A8-41F0-4D66-8A36-C6236A38F534}" destId="{88A25C5B-55D2-46E9-A7D9-192CDC83A175}" srcOrd="0" destOrd="0" presId="urn:microsoft.com/office/officeart/2005/8/layout/radial3"/>
    <dgm:cxn modelId="{C8025F4E-DF32-4D39-BF83-545419E24C3B}" type="presParOf" srcId="{88A25C5B-55D2-46E9-A7D9-192CDC83A175}" destId="{46E01312-6429-41E0-9F58-2B33E975D2F9}" srcOrd="0" destOrd="0" presId="urn:microsoft.com/office/officeart/2005/8/layout/radial3"/>
    <dgm:cxn modelId="{261B95AA-F46A-4BBD-A347-F05CCD959150}" type="presParOf" srcId="{88A25C5B-55D2-46E9-A7D9-192CDC83A175}" destId="{F4F08F08-7120-41AD-B1B3-A7E297CF02C0}" srcOrd="1" destOrd="0" presId="urn:microsoft.com/office/officeart/2005/8/layout/radial3"/>
    <dgm:cxn modelId="{C10396A1-9FF8-42F8-BB5B-3EE9E7F57463}" type="presParOf" srcId="{88A25C5B-55D2-46E9-A7D9-192CDC83A175}" destId="{0BD0EC40-7F60-4D83-972C-25601713DAEE}" srcOrd="2" destOrd="0" presId="urn:microsoft.com/office/officeart/2005/8/layout/radial3"/>
    <dgm:cxn modelId="{A40D5294-C3CC-4D59-923B-794C699BDA2E}" type="presParOf" srcId="{88A25C5B-55D2-46E9-A7D9-192CDC83A175}" destId="{7B6594B2-C58C-49A3-86EC-32DBF38408A4}" srcOrd="3" destOrd="0" presId="urn:microsoft.com/office/officeart/2005/8/layout/radial3"/>
    <dgm:cxn modelId="{7BACF53F-9FF0-40D4-9DE0-F1C7D3E5A952}" type="presParOf" srcId="{88A25C5B-55D2-46E9-A7D9-192CDC83A175}" destId="{B6F690B1-1C66-47A3-B55A-F84A87C894DC}" srcOrd="4" destOrd="0" presId="urn:microsoft.com/office/officeart/2005/8/layout/radial3"/>
    <dgm:cxn modelId="{122D65CA-B1BB-450A-B4D8-47BB4BCCA285}" type="presParOf" srcId="{88A25C5B-55D2-46E9-A7D9-192CDC83A175}" destId="{4431E41D-94B6-4AC2-A18B-EB1043F7B37B}" srcOrd="5" destOrd="0" presId="urn:microsoft.com/office/officeart/2005/8/layout/radial3"/>
    <dgm:cxn modelId="{11657159-3A6D-401A-AFAA-E243A355A974}" type="presParOf" srcId="{88A25C5B-55D2-46E9-A7D9-192CDC83A175}" destId="{BB01F630-92FA-4C6E-AB9E-5B78AA8FAC29}" srcOrd="6" destOrd="0" presId="urn:microsoft.com/office/officeart/2005/8/layout/radial3"/>
    <dgm:cxn modelId="{E46227FC-2CAA-49E7-8594-5991F22BF058}" type="presParOf" srcId="{88A25C5B-55D2-46E9-A7D9-192CDC83A175}" destId="{D3D5B650-7365-43B7-BF19-F20AD718FD5E}" srcOrd="7" destOrd="0" presId="urn:microsoft.com/office/officeart/2005/8/layout/radial3"/>
    <dgm:cxn modelId="{0ABE9AC1-18B7-46C4-9D08-37182E802611}" type="presParOf" srcId="{88A25C5B-55D2-46E9-A7D9-192CDC83A175}" destId="{C37BB4DF-DEA2-4B20-813A-9F110BBE6681}" srcOrd="8" destOrd="0" presId="urn:microsoft.com/office/officeart/2005/8/layout/radial3"/>
    <dgm:cxn modelId="{13A30D13-6DB3-4A54-98CF-EE9FAA753D20}" type="presParOf" srcId="{88A25C5B-55D2-46E9-A7D9-192CDC83A175}" destId="{A98EDF30-8822-481E-8C21-D5CC0BA554DA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56B7B8-0037-4D07-9ACC-0C7A2DEFBDA6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E"/>
        </a:p>
      </dgm:t>
    </dgm:pt>
    <dgm:pt modelId="{1EC84E75-E3DD-4304-9689-633DBAD62856}">
      <dgm:prSet phldrT="[Text]"/>
      <dgm:spPr/>
      <dgm:t>
        <a:bodyPr/>
        <a:lstStyle/>
        <a:p>
          <a:r>
            <a:rPr lang="en-IE" dirty="0"/>
            <a:t>Challenges</a:t>
          </a:r>
        </a:p>
      </dgm:t>
    </dgm:pt>
    <dgm:pt modelId="{00E6A907-836A-45E9-BF18-05ACE37B6A90}" type="parTrans" cxnId="{EE93EAED-5D0F-4715-8E3C-5D5DA8640657}">
      <dgm:prSet/>
      <dgm:spPr/>
      <dgm:t>
        <a:bodyPr/>
        <a:lstStyle/>
        <a:p>
          <a:endParaRPr lang="en-IE"/>
        </a:p>
      </dgm:t>
    </dgm:pt>
    <dgm:pt modelId="{B679AA1C-AFD9-4B41-9959-533B2574D09C}" type="sibTrans" cxnId="{EE93EAED-5D0F-4715-8E3C-5D5DA8640657}">
      <dgm:prSet/>
      <dgm:spPr/>
      <dgm:t>
        <a:bodyPr/>
        <a:lstStyle/>
        <a:p>
          <a:endParaRPr lang="en-IE"/>
        </a:p>
      </dgm:t>
    </dgm:pt>
    <dgm:pt modelId="{42B26D79-9619-44C6-BBB5-946C5D712AC7}">
      <dgm:prSet phldrT="[Text]"/>
      <dgm:spPr/>
      <dgm:t>
        <a:bodyPr/>
        <a:lstStyle/>
        <a:p>
          <a:r>
            <a:rPr lang="en-IE" dirty="0"/>
            <a:t>Inadequate training and development</a:t>
          </a:r>
        </a:p>
      </dgm:t>
    </dgm:pt>
    <dgm:pt modelId="{2C8BBE66-E1D8-43B7-82FD-72ACA3027B7B}" type="parTrans" cxnId="{2E791F2B-00DD-4FB4-8B86-6AE4E9FAED86}">
      <dgm:prSet/>
      <dgm:spPr/>
      <dgm:t>
        <a:bodyPr/>
        <a:lstStyle/>
        <a:p>
          <a:endParaRPr lang="en-IE"/>
        </a:p>
      </dgm:t>
    </dgm:pt>
    <dgm:pt modelId="{99F10B89-8CF7-428D-AABB-8C01D64DB623}" type="sibTrans" cxnId="{2E791F2B-00DD-4FB4-8B86-6AE4E9FAED86}">
      <dgm:prSet/>
      <dgm:spPr/>
      <dgm:t>
        <a:bodyPr/>
        <a:lstStyle/>
        <a:p>
          <a:endParaRPr lang="en-IE"/>
        </a:p>
      </dgm:t>
    </dgm:pt>
    <dgm:pt modelId="{B965564A-156A-48E7-AA2B-0140F7D9B824}">
      <dgm:prSet phldrT="[Text]"/>
      <dgm:spPr/>
      <dgm:t>
        <a:bodyPr/>
        <a:lstStyle/>
        <a:p>
          <a:r>
            <a:rPr lang="en-IE" dirty="0"/>
            <a:t>Limited number of volunteers </a:t>
          </a:r>
        </a:p>
      </dgm:t>
    </dgm:pt>
    <dgm:pt modelId="{AF9FAA4A-E0A5-48AF-9A77-31B181A3B853}" type="parTrans" cxnId="{9E68C68C-0580-4229-B02F-0C4D90D77ED4}">
      <dgm:prSet/>
      <dgm:spPr/>
      <dgm:t>
        <a:bodyPr/>
        <a:lstStyle/>
        <a:p>
          <a:endParaRPr lang="en-IE"/>
        </a:p>
      </dgm:t>
    </dgm:pt>
    <dgm:pt modelId="{48ED56A7-BB46-49EB-BACC-86FD2D7EBBF0}" type="sibTrans" cxnId="{9E68C68C-0580-4229-B02F-0C4D90D77ED4}">
      <dgm:prSet/>
      <dgm:spPr/>
      <dgm:t>
        <a:bodyPr/>
        <a:lstStyle/>
        <a:p>
          <a:endParaRPr lang="en-IE"/>
        </a:p>
      </dgm:t>
    </dgm:pt>
    <dgm:pt modelId="{95C13DF8-97D0-4AD2-AB6B-9B5225178FA1}">
      <dgm:prSet phldrT="[Text]"/>
      <dgm:spPr/>
      <dgm:t>
        <a:bodyPr/>
        <a:lstStyle/>
        <a:p>
          <a:r>
            <a:rPr lang="en-IE" dirty="0"/>
            <a:t>Not all members understand benefits of succession planning</a:t>
          </a:r>
        </a:p>
      </dgm:t>
    </dgm:pt>
    <dgm:pt modelId="{0F807430-C9DD-4FA9-BDB3-4EE3C626D579}" type="parTrans" cxnId="{3103F77D-3428-45D0-93CE-2DC9B3A1D5B0}">
      <dgm:prSet/>
      <dgm:spPr/>
      <dgm:t>
        <a:bodyPr/>
        <a:lstStyle/>
        <a:p>
          <a:endParaRPr lang="en-IE"/>
        </a:p>
      </dgm:t>
    </dgm:pt>
    <dgm:pt modelId="{6192C3F8-A044-437B-8DA1-40AF32CF9B88}" type="sibTrans" cxnId="{3103F77D-3428-45D0-93CE-2DC9B3A1D5B0}">
      <dgm:prSet/>
      <dgm:spPr/>
      <dgm:t>
        <a:bodyPr/>
        <a:lstStyle/>
        <a:p>
          <a:endParaRPr lang="en-IE"/>
        </a:p>
      </dgm:t>
    </dgm:pt>
    <dgm:pt modelId="{D688A8E3-1423-41A7-931B-26EBF114379D}">
      <dgm:prSet/>
      <dgm:spPr/>
      <dgm:t>
        <a:bodyPr/>
        <a:lstStyle/>
        <a:p>
          <a:r>
            <a:rPr lang="en-IE" dirty="0"/>
            <a:t>Work Overload </a:t>
          </a:r>
        </a:p>
      </dgm:t>
    </dgm:pt>
    <dgm:pt modelId="{3870CDAC-3BB2-45BB-B9EF-CFB9CA53CD0B}" type="parTrans" cxnId="{58B20529-BE7F-4686-8773-F8F2CCBAE2DD}">
      <dgm:prSet/>
      <dgm:spPr/>
      <dgm:t>
        <a:bodyPr/>
        <a:lstStyle/>
        <a:p>
          <a:endParaRPr lang="en-IE"/>
        </a:p>
      </dgm:t>
    </dgm:pt>
    <dgm:pt modelId="{F43127E2-5121-402C-AB26-EC437FF05780}" type="sibTrans" cxnId="{58B20529-BE7F-4686-8773-F8F2CCBAE2DD}">
      <dgm:prSet/>
      <dgm:spPr/>
      <dgm:t>
        <a:bodyPr/>
        <a:lstStyle/>
        <a:p>
          <a:endParaRPr lang="en-IE"/>
        </a:p>
      </dgm:t>
    </dgm:pt>
    <dgm:pt modelId="{21D5ECE3-042A-4A34-A4FD-181930D59692}">
      <dgm:prSet/>
      <dgm:spPr/>
      <dgm:t>
        <a:bodyPr/>
        <a:lstStyle/>
        <a:p>
          <a:r>
            <a:rPr lang="en-IE" dirty="0"/>
            <a:t>Fearful of change</a:t>
          </a:r>
        </a:p>
      </dgm:t>
    </dgm:pt>
    <dgm:pt modelId="{66E0DB33-07EC-44CD-A066-F8F7A0848EC2}" type="parTrans" cxnId="{8B9697FF-84D8-4661-80E1-045B6483BAD6}">
      <dgm:prSet/>
      <dgm:spPr/>
      <dgm:t>
        <a:bodyPr/>
        <a:lstStyle/>
        <a:p>
          <a:endParaRPr lang="en-IE"/>
        </a:p>
      </dgm:t>
    </dgm:pt>
    <dgm:pt modelId="{E26B954E-CC6A-4671-A8F2-06F99DDAE255}" type="sibTrans" cxnId="{8B9697FF-84D8-4661-80E1-045B6483BAD6}">
      <dgm:prSet/>
      <dgm:spPr/>
      <dgm:t>
        <a:bodyPr/>
        <a:lstStyle/>
        <a:p>
          <a:endParaRPr lang="en-IE"/>
        </a:p>
      </dgm:t>
    </dgm:pt>
    <dgm:pt modelId="{37F5E99E-EE0E-4979-ACA2-4A136527E022}">
      <dgm:prSet/>
      <dgm:spPr/>
      <dgm:t>
        <a:bodyPr/>
        <a:lstStyle/>
        <a:p>
          <a:r>
            <a:rPr lang="en-IE" dirty="0"/>
            <a:t>All members may not have shared vision </a:t>
          </a:r>
        </a:p>
      </dgm:t>
    </dgm:pt>
    <dgm:pt modelId="{DF4E89E1-437B-48D7-B3E1-26136CCF90F5}" type="parTrans" cxnId="{78741DC7-75E0-4110-9008-9E05C58B9E42}">
      <dgm:prSet/>
      <dgm:spPr/>
      <dgm:t>
        <a:bodyPr/>
        <a:lstStyle/>
        <a:p>
          <a:endParaRPr lang="en-IE"/>
        </a:p>
      </dgm:t>
    </dgm:pt>
    <dgm:pt modelId="{5EE19ECF-A358-435F-AFDF-1B2336C6EC1F}" type="sibTrans" cxnId="{78741DC7-75E0-4110-9008-9E05C58B9E42}">
      <dgm:prSet/>
      <dgm:spPr/>
      <dgm:t>
        <a:bodyPr/>
        <a:lstStyle/>
        <a:p>
          <a:endParaRPr lang="en-IE"/>
        </a:p>
      </dgm:t>
    </dgm:pt>
    <dgm:pt modelId="{81B76993-B006-4FC8-AB3C-B0E69C352F08}">
      <dgm:prSet/>
      <dgm:spPr/>
      <dgm:t>
        <a:bodyPr/>
        <a:lstStyle/>
        <a:p>
          <a:r>
            <a:rPr lang="en-IE" dirty="0"/>
            <a:t>Poor record keeping and planning </a:t>
          </a:r>
        </a:p>
      </dgm:t>
    </dgm:pt>
    <dgm:pt modelId="{B7D0875A-76D0-4FDA-AAEF-612CAB242B9A}" type="parTrans" cxnId="{475729D2-97D4-479B-BA5D-21A5F0F09F4B}">
      <dgm:prSet/>
      <dgm:spPr/>
      <dgm:t>
        <a:bodyPr/>
        <a:lstStyle/>
        <a:p>
          <a:endParaRPr lang="en-IE"/>
        </a:p>
      </dgm:t>
    </dgm:pt>
    <dgm:pt modelId="{2F27BB29-B139-49CD-B489-FAB14F4541CC}" type="sibTrans" cxnId="{475729D2-97D4-479B-BA5D-21A5F0F09F4B}">
      <dgm:prSet/>
      <dgm:spPr/>
      <dgm:t>
        <a:bodyPr/>
        <a:lstStyle/>
        <a:p>
          <a:endParaRPr lang="en-IE"/>
        </a:p>
      </dgm:t>
    </dgm:pt>
    <dgm:pt modelId="{0AB71CEC-AD6E-44C5-A25D-86F9B5BEFB2D}">
      <dgm:prSet/>
      <dgm:spPr/>
      <dgm:t>
        <a:bodyPr/>
        <a:lstStyle/>
        <a:p>
          <a:r>
            <a:rPr lang="en-IE" dirty="0"/>
            <a:t>Personalities, ego, personal agendas</a:t>
          </a:r>
        </a:p>
      </dgm:t>
    </dgm:pt>
    <dgm:pt modelId="{A5BF1D02-72C5-4928-AC45-40AB6E3E3555}" type="parTrans" cxnId="{BCB4A6C9-F095-4699-A02A-34671AD3FDBB}">
      <dgm:prSet/>
      <dgm:spPr/>
      <dgm:t>
        <a:bodyPr/>
        <a:lstStyle/>
        <a:p>
          <a:endParaRPr lang="en-IE"/>
        </a:p>
      </dgm:t>
    </dgm:pt>
    <dgm:pt modelId="{6127F575-A2FA-4B39-95E2-DB18BD9A686F}" type="sibTrans" cxnId="{BCB4A6C9-F095-4699-A02A-34671AD3FDBB}">
      <dgm:prSet/>
      <dgm:spPr/>
      <dgm:t>
        <a:bodyPr/>
        <a:lstStyle/>
        <a:p>
          <a:endParaRPr lang="en-IE"/>
        </a:p>
      </dgm:t>
    </dgm:pt>
    <dgm:pt modelId="{4EDEB5C0-63D2-48DB-A610-C5C9135CF5DF}">
      <dgm:prSet/>
      <dgm:spPr/>
      <dgm:t>
        <a:bodyPr/>
        <a:lstStyle/>
        <a:p>
          <a:r>
            <a:rPr lang="en-IE" dirty="0"/>
            <a:t>Recruitment not transparent</a:t>
          </a:r>
        </a:p>
      </dgm:t>
    </dgm:pt>
    <dgm:pt modelId="{6B13B96C-2BAA-416B-B2BA-200F1D343113}" type="parTrans" cxnId="{022DC133-78CE-4ED5-AF6C-F5AF59D1F0E1}">
      <dgm:prSet/>
      <dgm:spPr/>
      <dgm:t>
        <a:bodyPr/>
        <a:lstStyle/>
        <a:p>
          <a:endParaRPr lang="en-IE"/>
        </a:p>
      </dgm:t>
    </dgm:pt>
    <dgm:pt modelId="{C841414D-824B-4298-98E8-DB2415FF738F}" type="sibTrans" cxnId="{022DC133-78CE-4ED5-AF6C-F5AF59D1F0E1}">
      <dgm:prSet/>
      <dgm:spPr/>
      <dgm:t>
        <a:bodyPr/>
        <a:lstStyle/>
        <a:p>
          <a:endParaRPr lang="en-IE"/>
        </a:p>
      </dgm:t>
    </dgm:pt>
    <dgm:pt modelId="{880F31A8-41F0-4D66-8A36-C6236A38F534}" type="pres">
      <dgm:prSet presAssocID="{6056B7B8-0037-4D07-9ACC-0C7A2DEFBDA6}" presName="composite" presStyleCnt="0">
        <dgm:presLayoutVars>
          <dgm:chMax val="1"/>
          <dgm:dir/>
          <dgm:resizeHandles val="exact"/>
        </dgm:presLayoutVars>
      </dgm:prSet>
      <dgm:spPr/>
    </dgm:pt>
    <dgm:pt modelId="{88A25C5B-55D2-46E9-A7D9-192CDC83A175}" type="pres">
      <dgm:prSet presAssocID="{6056B7B8-0037-4D07-9ACC-0C7A2DEFBDA6}" presName="radial" presStyleCnt="0">
        <dgm:presLayoutVars>
          <dgm:animLvl val="ctr"/>
        </dgm:presLayoutVars>
      </dgm:prSet>
      <dgm:spPr/>
    </dgm:pt>
    <dgm:pt modelId="{46E01312-6429-41E0-9F58-2B33E975D2F9}" type="pres">
      <dgm:prSet presAssocID="{1EC84E75-E3DD-4304-9689-633DBAD62856}" presName="centerShape" presStyleLbl="vennNode1" presStyleIdx="0" presStyleCnt="10"/>
      <dgm:spPr/>
    </dgm:pt>
    <dgm:pt modelId="{F4F08F08-7120-41AD-B1B3-A7E297CF02C0}" type="pres">
      <dgm:prSet presAssocID="{D688A8E3-1423-41A7-931B-26EBF114379D}" presName="node" presStyleLbl="vennNode1" presStyleIdx="1" presStyleCnt="10">
        <dgm:presLayoutVars>
          <dgm:bulletEnabled val="1"/>
        </dgm:presLayoutVars>
      </dgm:prSet>
      <dgm:spPr/>
    </dgm:pt>
    <dgm:pt modelId="{0BD0EC40-7F60-4D83-972C-25601713DAEE}" type="pres">
      <dgm:prSet presAssocID="{37F5E99E-EE0E-4979-ACA2-4A136527E022}" presName="node" presStyleLbl="vennNode1" presStyleIdx="2" presStyleCnt="10">
        <dgm:presLayoutVars>
          <dgm:bulletEnabled val="1"/>
        </dgm:presLayoutVars>
      </dgm:prSet>
      <dgm:spPr/>
    </dgm:pt>
    <dgm:pt modelId="{7B6594B2-C58C-49A3-86EC-32DBF38408A4}" type="pres">
      <dgm:prSet presAssocID="{4EDEB5C0-63D2-48DB-A610-C5C9135CF5DF}" presName="node" presStyleLbl="vennNode1" presStyleIdx="3" presStyleCnt="10">
        <dgm:presLayoutVars>
          <dgm:bulletEnabled val="1"/>
        </dgm:presLayoutVars>
      </dgm:prSet>
      <dgm:spPr/>
    </dgm:pt>
    <dgm:pt modelId="{B6F690B1-1C66-47A3-B55A-F84A87C894DC}" type="pres">
      <dgm:prSet presAssocID="{0AB71CEC-AD6E-44C5-A25D-86F9B5BEFB2D}" presName="node" presStyleLbl="vennNode1" presStyleIdx="4" presStyleCnt="10">
        <dgm:presLayoutVars>
          <dgm:bulletEnabled val="1"/>
        </dgm:presLayoutVars>
      </dgm:prSet>
      <dgm:spPr/>
    </dgm:pt>
    <dgm:pt modelId="{4431E41D-94B6-4AC2-A18B-EB1043F7B37B}" type="pres">
      <dgm:prSet presAssocID="{81B76993-B006-4FC8-AB3C-B0E69C352F08}" presName="node" presStyleLbl="vennNode1" presStyleIdx="5" presStyleCnt="10">
        <dgm:presLayoutVars>
          <dgm:bulletEnabled val="1"/>
        </dgm:presLayoutVars>
      </dgm:prSet>
      <dgm:spPr/>
    </dgm:pt>
    <dgm:pt modelId="{BB01F630-92FA-4C6E-AB9E-5B78AA8FAC29}" type="pres">
      <dgm:prSet presAssocID="{21D5ECE3-042A-4A34-A4FD-181930D59692}" presName="node" presStyleLbl="vennNode1" presStyleIdx="6" presStyleCnt="10">
        <dgm:presLayoutVars>
          <dgm:bulletEnabled val="1"/>
        </dgm:presLayoutVars>
      </dgm:prSet>
      <dgm:spPr/>
    </dgm:pt>
    <dgm:pt modelId="{D3D5B650-7365-43B7-BF19-F20AD718FD5E}" type="pres">
      <dgm:prSet presAssocID="{42B26D79-9619-44C6-BBB5-946C5D712AC7}" presName="node" presStyleLbl="vennNode1" presStyleIdx="7" presStyleCnt="10">
        <dgm:presLayoutVars>
          <dgm:bulletEnabled val="1"/>
        </dgm:presLayoutVars>
      </dgm:prSet>
      <dgm:spPr/>
    </dgm:pt>
    <dgm:pt modelId="{C37BB4DF-DEA2-4B20-813A-9F110BBE6681}" type="pres">
      <dgm:prSet presAssocID="{B965564A-156A-48E7-AA2B-0140F7D9B824}" presName="node" presStyleLbl="vennNode1" presStyleIdx="8" presStyleCnt="10">
        <dgm:presLayoutVars>
          <dgm:bulletEnabled val="1"/>
        </dgm:presLayoutVars>
      </dgm:prSet>
      <dgm:spPr/>
    </dgm:pt>
    <dgm:pt modelId="{A98EDF30-8822-481E-8C21-D5CC0BA554DA}" type="pres">
      <dgm:prSet presAssocID="{95C13DF8-97D0-4AD2-AB6B-9B5225178FA1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46BFDC15-ABD4-4C74-BB22-EA81529AA5A6}" type="presOf" srcId="{42B26D79-9619-44C6-BBB5-946C5D712AC7}" destId="{D3D5B650-7365-43B7-BF19-F20AD718FD5E}" srcOrd="0" destOrd="0" presId="urn:microsoft.com/office/officeart/2005/8/layout/radial3"/>
    <dgm:cxn modelId="{F72B471C-57BA-499E-BC92-7A84AF357919}" type="presOf" srcId="{4EDEB5C0-63D2-48DB-A610-C5C9135CF5DF}" destId="{7B6594B2-C58C-49A3-86EC-32DBF38408A4}" srcOrd="0" destOrd="0" presId="urn:microsoft.com/office/officeart/2005/8/layout/radial3"/>
    <dgm:cxn modelId="{58B20529-BE7F-4686-8773-F8F2CCBAE2DD}" srcId="{1EC84E75-E3DD-4304-9689-633DBAD62856}" destId="{D688A8E3-1423-41A7-931B-26EBF114379D}" srcOrd="0" destOrd="0" parTransId="{3870CDAC-3BB2-45BB-B9EF-CFB9CA53CD0B}" sibTransId="{F43127E2-5121-402C-AB26-EC437FF05780}"/>
    <dgm:cxn modelId="{2E791F2B-00DD-4FB4-8B86-6AE4E9FAED86}" srcId="{1EC84E75-E3DD-4304-9689-633DBAD62856}" destId="{42B26D79-9619-44C6-BBB5-946C5D712AC7}" srcOrd="6" destOrd="0" parTransId="{2C8BBE66-E1D8-43B7-82FD-72ACA3027B7B}" sibTransId="{99F10B89-8CF7-428D-AABB-8C01D64DB623}"/>
    <dgm:cxn modelId="{022DC133-78CE-4ED5-AF6C-F5AF59D1F0E1}" srcId="{1EC84E75-E3DD-4304-9689-633DBAD62856}" destId="{4EDEB5C0-63D2-48DB-A610-C5C9135CF5DF}" srcOrd="2" destOrd="0" parTransId="{6B13B96C-2BAA-416B-B2BA-200F1D343113}" sibTransId="{C841414D-824B-4298-98E8-DB2415FF738F}"/>
    <dgm:cxn modelId="{2F06D048-2F88-49AB-9C89-1F7276A18732}" type="presOf" srcId="{0AB71CEC-AD6E-44C5-A25D-86F9B5BEFB2D}" destId="{B6F690B1-1C66-47A3-B55A-F84A87C894DC}" srcOrd="0" destOrd="0" presId="urn:microsoft.com/office/officeart/2005/8/layout/radial3"/>
    <dgm:cxn modelId="{ABCB1475-C260-4EBF-B90D-1B24300D80A7}" type="presOf" srcId="{1EC84E75-E3DD-4304-9689-633DBAD62856}" destId="{46E01312-6429-41E0-9F58-2B33E975D2F9}" srcOrd="0" destOrd="0" presId="urn:microsoft.com/office/officeart/2005/8/layout/radial3"/>
    <dgm:cxn modelId="{3103F77D-3428-45D0-93CE-2DC9B3A1D5B0}" srcId="{1EC84E75-E3DD-4304-9689-633DBAD62856}" destId="{95C13DF8-97D0-4AD2-AB6B-9B5225178FA1}" srcOrd="8" destOrd="0" parTransId="{0F807430-C9DD-4FA9-BDB3-4EE3C626D579}" sibTransId="{6192C3F8-A044-437B-8DA1-40AF32CF9B88}"/>
    <dgm:cxn modelId="{9E68C68C-0580-4229-B02F-0C4D90D77ED4}" srcId="{1EC84E75-E3DD-4304-9689-633DBAD62856}" destId="{B965564A-156A-48E7-AA2B-0140F7D9B824}" srcOrd="7" destOrd="0" parTransId="{AF9FAA4A-E0A5-48AF-9A77-31B181A3B853}" sibTransId="{48ED56A7-BB46-49EB-BACC-86FD2D7EBBF0}"/>
    <dgm:cxn modelId="{7E6A9B9D-8C4F-4DCD-B993-BE09E1AF8CAB}" type="presOf" srcId="{81B76993-B006-4FC8-AB3C-B0E69C352F08}" destId="{4431E41D-94B6-4AC2-A18B-EB1043F7B37B}" srcOrd="0" destOrd="0" presId="urn:microsoft.com/office/officeart/2005/8/layout/radial3"/>
    <dgm:cxn modelId="{78741DC7-75E0-4110-9008-9E05C58B9E42}" srcId="{1EC84E75-E3DD-4304-9689-633DBAD62856}" destId="{37F5E99E-EE0E-4979-ACA2-4A136527E022}" srcOrd="1" destOrd="0" parTransId="{DF4E89E1-437B-48D7-B3E1-26136CCF90F5}" sibTransId="{5EE19ECF-A358-435F-AFDF-1B2336C6EC1F}"/>
    <dgm:cxn modelId="{BCB4A6C9-F095-4699-A02A-34671AD3FDBB}" srcId="{1EC84E75-E3DD-4304-9689-633DBAD62856}" destId="{0AB71CEC-AD6E-44C5-A25D-86F9B5BEFB2D}" srcOrd="3" destOrd="0" parTransId="{A5BF1D02-72C5-4928-AC45-40AB6E3E3555}" sibTransId="{6127F575-A2FA-4B39-95E2-DB18BD9A686F}"/>
    <dgm:cxn modelId="{137173CF-E6F0-4475-8418-C6B7ECFA8291}" type="presOf" srcId="{37F5E99E-EE0E-4979-ACA2-4A136527E022}" destId="{0BD0EC40-7F60-4D83-972C-25601713DAEE}" srcOrd="0" destOrd="0" presId="urn:microsoft.com/office/officeart/2005/8/layout/radial3"/>
    <dgm:cxn modelId="{475729D2-97D4-479B-BA5D-21A5F0F09F4B}" srcId="{1EC84E75-E3DD-4304-9689-633DBAD62856}" destId="{81B76993-B006-4FC8-AB3C-B0E69C352F08}" srcOrd="4" destOrd="0" parTransId="{B7D0875A-76D0-4FDA-AAEF-612CAB242B9A}" sibTransId="{2F27BB29-B139-49CD-B489-FAB14F4541CC}"/>
    <dgm:cxn modelId="{784E3CD6-8635-474B-8E11-61FDC3ABB46A}" type="presOf" srcId="{95C13DF8-97D0-4AD2-AB6B-9B5225178FA1}" destId="{A98EDF30-8822-481E-8C21-D5CC0BA554DA}" srcOrd="0" destOrd="0" presId="urn:microsoft.com/office/officeart/2005/8/layout/radial3"/>
    <dgm:cxn modelId="{5600F2DD-1647-4F1C-B590-BB18614860E3}" type="presOf" srcId="{B965564A-156A-48E7-AA2B-0140F7D9B824}" destId="{C37BB4DF-DEA2-4B20-813A-9F110BBE6681}" srcOrd="0" destOrd="0" presId="urn:microsoft.com/office/officeart/2005/8/layout/radial3"/>
    <dgm:cxn modelId="{0E566CE6-135E-4B0A-9EF9-EA47902CBF5D}" type="presOf" srcId="{21D5ECE3-042A-4A34-A4FD-181930D59692}" destId="{BB01F630-92FA-4C6E-AB9E-5B78AA8FAC29}" srcOrd="0" destOrd="0" presId="urn:microsoft.com/office/officeart/2005/8/layout/radial3"/>
    <dgm:cxn modelId="{EE93EAED-5D0F-4715-8E3C-5D5DA8640657}" srcId="{6056B7B8-0037-4D07-9ACC-0C7A2DEFBDA6}" destId="{1EC84E75-E3DD-4304-9689-633DBAD62856}" srcOrd="0" destOrd="0" parTransId="{00E6A907-836A-45E9-BF18-05ACE37B6A90}" sibTransId="{B679AA1C-AFD9-4B41-9959-533B2574D09C}"/>
    <dgm:cxn modelId="{E966E7FA-A826-420A-A18D-6C7E38AAB59F}" type="presOf" srcId="{6056B7B8-0037-4D07-9ACC-0C7A2DEFBDA6}" destId="{880F31A8-41F0-4D66-8A36-C6236A38F534}" srcOrd="0" destOrd="0" presId="urn:microsoft.com/office/officeart/2005/8/layout/radial3"/>
    <dgm:cxn modelId="{EEF025FC-5678-4C18-93E6-78B8A559F23D}" type="presOf" srcId="{D688A8E3-1423-41A7-931B-26EBF114379D}" destId="{F4F08F08-7120-41AD-B1B3-A7E297CF02C0}" srcOrd="0" destOrd="0" presId="urn:microsoft.com/office/officeart/2005/8/layout/radial3"/>
    <dgm:cxn modelId="{8B9697FF-84D8-4661-80E1-045B6483BAD6}" srcId="{1EC84E75-E3DD-4304-9689-633DBAD62856}" destId="{21D5ECE3-042A-4A34-A4FD-181930D59692}" srcOrd="5" destOrd="0" parTransId="{66E0DB33-07EC-44CD-A066-F8F7A0848EC2}" sibTransId="{E26B954E-CC6A-4671-A8F2-06F99DDAE255}"/>
    <dgm:cxn modelId="{830320EF-5ED1-4952-A3D3-B8FB52E1A6F5}" type="presParOf" srcId="{880F31A8-41F0-4D66-8A36-C6236A38F534}" destId="{88A25C5B-55D2-46E9-A7D9-192CDC83A175}" srcOrd="0" destOrd="0" presId="urn:microsoft.com/office/officeart/2005/8/layout/radial3"/>
    <dgm:cxn modelId="{411B38DB-6C4D-4F2A-961E-0D55A28F0609}" type="presParOf" srcId="{88A25C5B-55D2-46E9-A7D9-192CDC83A175}" destId="{46E01312-6429-41E0-9F58-2B33E975D2F9}" srcOrd="0" destOrd="0" presId="urn:microsoft.com/office/officeart/2005/8/layout/radial3"/>
    <dgm:cxn modelId="{19B1A58B-E77E-4CDF-A24E-AE423C27B6DA}" type="presParOf" srcId="{88A25C5B-55D2-46E9-A7D9-192CDC83A175}" destId="{F4F08F08-7120-41AD-B1B3-A7E297CF02C0}" srcOrd="1" destOrd="0" presId="urn:microsoft.com/office/officeart/2005/8/layout/radial3"/>
    <dgm:cxn modelId="{F68EAF08-A48C-4D2E-8F38-C278ADD75960}" type="presParOf" srcId="{88A25C5B-55D2-46E9-A7D9-192CDC83A175}" destId="{0BD0EC40-7F60-4D83-972C-25601713DAEE}" srcOrd="2" destOrd="0" presId="urn:microsoft.com/office/officeart/2005/8/layout/radial3"/>
    <dgm:cxn modelId="{13747BF7-5D44-4452-9649-2FCD0AE716A7}" type="presParOf" srcId="{88A25C5B-55D2-46E9-A7D9-192CDC83A175}" destId="{7B6594B2-C58C-49A3-86EC-32DBF38408A4}" srcOrd="3" destOrd="0" presId="urn:microsoft.com/office/officeart/2005/8/layout/radial3"/>
    <dgm:cxn modelId="{90D2F711-589F-4C76-AF35-CAE92A4D408B}" type="presParOf" srcId="{88A25C5B-55D2-46E9-A7D9-192CDC83A175}" destId="{B6F690B1-1C66-47A3-B55A-F84A87C894DC}" srcOrd="4" destOrd="0" presId="urn:microsoft.com/office/officeart/2005/8/layout/radial3"/>
    <dgm:cxn modelId="{F5F73670-5F5E-4F7F-AE58-92D2E082407E}" type="presParOf" srcId="{88A25C5B-55D2-46E9-A7D9-192CDC83A175}" destId="{4431E41D-94B6-4AC2-A18B-EB1043F7B37B}" srcOrd="5" destOrd="0" presId="urn:microsoft.com/office/officeart/2005/8/layout/radial3"/>
    <dgm:cxn modelId="{774CA5AD-0193-4555-A195-96864798A12C}" type="presParOf" srcId="{88A25C5B-55D2-46E9-A7D9-192CDC83A175}" destId="{BB01F630-92FA-4C6E-AB9E-5B78AA8FAC29}" srcOrd="6" destOrd="0" presId="urn:microsoft.com/office/officeart/2005/8/layout/radial3"/>
    <dgm:cxn modelId="{2A6505BB-D1B5-400D-ADD5-600581C71DAD}" type="presParOf" srcId="{88A25C5B-55D2-46E9-A7D9-192CDC83A175}" destId="{D3D5B650-7365-43B7-BF19-F20AD718FD5E}" srcOrd="7" destOrd="0" presId="urn:microsoft.com/office/officeart/2005/8/layout/radial3"/>
    <dgm:cxn modelId="{28BC795F-D060-461D-95C6-05DDBF8169ED}" type="presParOf" srcId="{88A25C5B-55D2-46E9-A7D9-192CDC83A175}" destId="{C37BB4DF-DEA2-4B20-813A-9F110BBE6681}" srcOrd="8" destOrd="0" presId="urn:microsoft.com/office/officeart/2005/8/layout/radial3"/>
    <dgm:cxn modelId="{5C83E73E-2B90-497E-9D28-66C7D53A87FB}" type="presParOf" srcId="{88A25C5B-55D2-46E9-A7D9-192CDC83A175}" destId="{A98EDF30-8822-481E-8C21-D5CC0BA554DA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12E52-F71F-4D42-85BA-53868E2B2B2B}">
      <dsp:nvSpPr>
        <dsp:cNvPr id="0" name=""/>
        <dsp:cNvSpPr/>
      </dsp:nvSpPr>
      <dsp:spPr>
        <a:xfrm>
          <a:off x="1493590" y="0"/>
          <a:ext cx="2298962" cy="10837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Modern Love" panose="04090805081005020601" pitchFamily="82" charset="0"/>
            </a:rPr>
            <a:t>Not volunteer?</a:t>
          </a:r>
          <a:endParaRPr lang="en-IE" sz="2800" kern="1200" dirty="0">
            <a:latin typeface="Modern Love" panose="04090805081005020601" pitchFamily="82" charset="0"/>
          </a:endParaRPr>
        </a:p>
      </dsp:txBody>
      <dsp:txXfrm>
        <a:off x="1525331" y="31741"/>
        <a:ext cx="2235480" cy="1020251"/>
      </dsp:txXfrm>
    </dsp:sp>
    <dsp:sp modelId="{B6D25B00-FF96-47A7-81DB-ADF418D743E6}">
      <dsp:nvSpPr>
        <dsp:cNvPr id="0" name=""/>
        <dsp:cNvSpPr/>
      </dsp:nvSpPr>
      <dsp:spPr>
        <a:xfrm>
          <a:off x="4287147" y="0"/>
          <a:ext cx="2347262" cy="108373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4165459"/>
            <a:satOff val="2269"/>
            <a:lumOff val="2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165459"/>
              <a:satOff val="2269"/>
              <a:lumOff val="2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Modern Love" panose="04090805081005020601" pitchFamily="82" charset="0"/>
            </a:rPr>
            <a:t>Volunteer?</a:t>
          </a:r>
          <a:endParaRPr lang="en-IE" sz="2800" kern="1200" dirty="0">
            <a:latin typeface="Modern Love" panose="04090805081005020601" pitchFamily="82" charset="0"/>
          </a:endParaRPr>
        </a:p>
      </dsp:txBody>
      <dsp:txXfrm>
        <a:off x="4318888" y="31741"/>
        <a:ext cx="2283780" cy="1020251"/>
      </dsp:txXfrm>
    </dsp:sp>
    <dsp:sp modelId="{961E0543-FCC1-466C-8EF6-1C55D040DDFE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tx1">
            <a:lumMod val="65000"/>
            <a:lumOff val="35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-8330918"/>
              <a:satOff val="4537"/>
              <a:lumOff val="5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2C28E-3133-4299-B1A2-4689F033197B}">
      <dsp:nvSpPr>
        <dsp:cNvPr id="0" name=""/>
        <dsp:cNvSpPr/>
      </dsp:nvSpPr>
      <dsp:spPr>
        <a:xfrm rot="240000">
          <a:off x="1624855" y="4257573"/>
          <a:ext cx="4878289" cy="341123"/>
        </a:xfrm>
        <a:prstGeom prst="rect">
          <a:avLst/>
        </a:prstGeom>
        <a:solidFill>
          <a:schemeClr val="tx1">
            <a:lumMod val="75000"/>
            <a:lumOff val="25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496376"/>
              <a:satOff val="6806"/>
              <a:lumOff val="7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0E79E-0EEA-4635-947F-4C8137F842CE}">
      <dsp:nvSpPr>
        <dsp:cNvPr id="0" name=""/>
        <dsp:cNvSpPr/>
      </dsp:nvSpPr>
      <dsp:spPr>
        <a:xfrm rot="240000">
          <a:off x="4553844" y="3404681"/>
          <a:ext cx="1946391" cy="9068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omic Sans MS" panose="030F0702030302020204" pitchFamily="66" charset="0"/>
            </a:rPr>
            <a:t>Social aspect/ new to the area </a:t>
          </a:r>
          <a:endParaRPr lang="en-IE" sz="1600" kern="1200" dirty="0">
            <a:latin typeface="Comic Sans MS" panose="030F0702030302020204" pitchFamily="66" charset="0"/>
          </a:endParaRPr>
        </a:p>
      </dsp:txBody>
      <dsp:txXfrm>
        <a:off x="4598111" y="3448948"/>
        <a:ext cx="1857857" cy="818285"/>
      </dsp:txXfrm>
    </dsp:sp>
    <dsp:sp modelId="{0CADD161-7423-4D34-BF62-3C22603AC015}">
      <dsp:nvSpPr>
        <dsp:cNvPr id="0" name=""/>
        <dsp:cNvSpPr/>
      </dsp:nvSpPr>
      <dsp:spPr>
        <a:xfrm rot="240000">
          <a:off x="4624286" y="2429321"/>
          <a:ext cx="1946391" cy="906819"/>
        </a:xfrm>
        <a:prstGeom prst="roundRect">
          <a:avLst/>
        </a:prstGeom>
        <a:solidFill>
          <a:schemeClr val="accent4">
            <a:hueOff val="-2799437"/>
            <a:satOff val="1315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omic Sans MS" panose="030F0702030302020204" pitchFamily="66" charset="0"/>
            </a:rPr>
            <a:t>Their are involved children</a:t>
          </a:r>
          <a:endParaRPr lang="en-IE" sz="1600" kern="1200" dirty="0">
            <a:latin typeface="Comic Sans MS" panose="030F0702030302020204" pitchFamily="66" charset="0"/>
          </a:endParaRPr>
        </a:p>
      </dsp:txBody>
      <dsp:txXfrm>
        <a:off x="4668553" y="2473588"/>
        <a:ext cx="1857857" cy="818285"/>
      </dsp:txXfrm>
    </dsp:sp>
    <dsp:sp modelId="{0687A727-8FAB-4EFC-B211-EAD74A3EA0BD}">
      <dsp:nvSpPr>
        <dsp:cNvPr id="0" name=""/>
        <dsp:cNvSpPr/>
      </dsp:nvSpPr>
      <dsp:spPr>
        <a:xfrm rot="240000">
          <a:off x="4694729" y="1475635"/>
          <a:ext cx="1946391" cy="906819"/>
        </a:xfrm>
        <a:prstGeom prst="roundRect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Comic Sans MS" panose="030F0702030302020204" pitchFamily="66" charset="0"/>
            </a:rPr>
            <a:t>To give back</a:t>
          </a:r>
          <a:endParaRPr lang="en-IE" sz="1800" kern="1200" dirty="0">
            <a:latin typeface="Comic Sans MS" panose="030F0702030302020204" pitchFamily="66" charset="0"/>
          </a:endParaRPr>
        </a:p>
      </dsp:txBody>
      <dsp:txXfrm>
        <a:off x="4738996" y="1519902"/>
        <a:ext cx="1857857" cy="818285"/>
      </dsp:txXfrm>
    </dsp:sp>
    <dsp:sp modelId="{DFA9D996-3F2F-4ACB-9E64-85E4205A5BBD}">
      <dsp:nvSpPr>
        <dsp:cNvPr id="0" name=""/>
        <dsp:cNvSpPr/>
      </dsp:nvSpPr>
      <dsp:spPr>
        <a:xfrm rot="240000">
          <a:off x="1763230" y="3209609"/>
          <a:ext cx="1946391" cy="906819"/>
        </a:xfrm>
        <a:prstGeom prst="roundRect">
          <a:avLst/>
        </a:prstGeom>
        <a:solidFill>
          <a:schemeClr val="accent4">
            <a:hueOff val="-8398312"/>
            <a:satOff val="3945"/>
            <a:lumOff val="14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omic Sans MS" panose="030F0702030302020204" pitchFamily="66" charset="0"/>
            </a:rPr>
            <a:t>Feel they don’t have skills/confidence </a:t>
          </a:r>
          <a:endParaRPr lang="en-IE" sz="1600" kern="1200" dirty="0">
            <a:latin typeface="Comic Sans MS" panose="030F0702030302020204" pitchFamily="66" charset="0"/>
          </a:endParaRPr>
        </a:p>
      </dsp:txBody>
      <dsp:txXfrm>
        <a:off x="1807497" y="3253876"/>
        <a:ext cx="1857857" cy="818285"/>
      </dsp:txXfrm>
    </dsp:sp>
    <dsp:sp modelId="{60C81092-CE93-4E23-AAE6-F2F77466C393}">
      <dsp:nvSpPr>
        <dsp:cNvPr id="0" name=""/>
        <dsp:cNvSpPr/>
      </dsp:nvSpPr>
      <dsp:spPr>
        <a:xfrm rot="240000">
          <a:off x="1833673" y="2234249"/>
          <a:ext cx="1946391" cy="906819"/>
        </a:xfrm>
        <a:prstGeom prst="round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Comic Sans MS" panose="030F0702030302020204" pitchFamily="66" charset="0"/>
            </a:rPr>
            <a:t>Not asked or no time </a:t>
          </a:r>
          <a:endParaRPr lang="en-IE" sz="1600" kern="1200" dirty="0">
            <a:latin typeface="Comic Sans MS" panose="030F0702030302020204" pitchFamily="66" charset="0"/>
          </a:endParaRPr>
        </a:p>
      </dsp:txBody>
      <dsp:txXfrm>
        <a:off x="1877940" y="2278516"/>
        <a:ext cx="1857857" cy="818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9D517-E6AC-4A4F-B711-E64DC145ADFB}">
      <dsp:nvSpPr>
        <dsp:cNvPr id="0" name=""/>
        <dsp:cNvSpPr/>
      </dsp:nvSpPr>
      <dsp:spPr>
        <a:xfrm>
          <a:off x="4735570" y="34289"/>
          <a:ext cx="2263136" cy="226313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Friendly</a:t>
          </a:r>
          <a:endParaRPr lang="en-IE" sz="1400" kern="1200" dirty="0">
            <a:latin typeface="Comic Sans MS" panose="030F0702030302020204" pitchFamily="66" charset="0"/>
          </a:endParaRPr>
        </a:p>
      </dsp:txBody>
      <dsp:txXfrm>
        <a:off x="5301354" y="1165857"/>
        <a:ext cx="1131568" cy="1131568"/>
      </dsp:txXfrm>
    </dsp:sp>
    <dsp:sp modelId="{CE73F4A4-3882-40EF-B837-9C314DB51EF5}">
      <dsp:nvSpPr>
        <dsp:cNvPr id="0" name=""/>
        <dsp:cNvSpPr/>
      </dsp:nvSpPr>
      <dsp:spPr>
        <a:xfrm>
          <a:off x="3604001" y="2297426"/>
          <a:ext cx="2263136" cy="2263136"/>
        </a:xfrm>
        <a:prstGeom prst="triangle">
          <a:avLst/>
        </a:prstGeom>
        <a:solidFill>
          <a:schemeClr val="accent4">
            <a:hueOff val="-1399719"/>
            <a:satOff val="658"/>
            <a:lumOff val="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Energetic</a:t>
          </a:r>
          <a:endParaRPr lang="en-IE" sz="1400" kern="1200" dirty="0">
            <a:latin typeface="Comic Sans MS" panose="030F0702030302020204" pitchFamily="66" charset="0"/>
          </a:endParaRPr>
        </a:p>
      </dsp:txBody>
      <dsp:txXfrm>
        <a:off x="4169785" y="3428994"/>
        <a:ext cx="1131568" cy="1131568"/>
      </dsp:txXfrm>
    </dsp:sp>
    <dsp:sp modelId="{8574D221-DD1C-4E17-A96F-741CF0FD937D}">
      <dsp:nvSpPr>
        <dsp:cNvPr id="0" name=""/>
        <dsp:cNvSpPr/>
      </dsp:nvSpPr>
      <dsp:spPr>
        <a:xfrm rot="10800000">
          <a:off x="4735570" y="2297426"/>
          <a:ext cx="2263136" cy="2263136"/>
        </a:xfrm>
        <a:prstGeom prst="triangle">
          <a:avLst/>
        </a:prstGeom>
        <a:solidFill>
          <a:schemeClr val="accent4">
            <a:hueOff val="-2799437"/>
            <a:satOff val="1315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Supportive</a:t>
          </a:r>
          <a:endParaRPr lang="en-IE" sz="1400" kern="1200" dirty="0">
            <a:latin typeface="Comic Sans MS" panose="030F0702030302020204" pitchFamily="66" charset="0"/>
          </a:endParaRPr>
        </a:p>
      </dsp:txBody>
      <dsp:txXfrm rot="10800000">
        <a:off x="5301354" y="2297426"/>
        <a:ext cx="1131568" cy="1131568"/>
      </dsp:txXfrm>
    </dsp:sp>
    <dsp:sp modelId="{20C40EA2-A182-41ED-995D-144CAE2EADC3}">
      <dsp:nvSpPr>
        <dsp:cNvPr id="0" name=""/>
        <dsp:cNvSpPr/>
      </dsp:nvSpPr>
      <dsp:spPr>
        <a:xfrm>
          <a:off x="5867138" y="2297426"/>
          <a:ext cx="2263136" cy="2263136"/>
        </a:xfrm>
        <a:prstGeom prst="triangle">
          <a:avLst/>
        </a:prstGeom>
        <a:solidFill>
          <a:schemeClr val="accent4">
            <a:hueOff val="-4199156"/>
            <a:satOff val="1973"/>
            <a:lumOff val="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Structured</a:t>
          </a:r>
          <a:endParaRPr lang="en-IE" sz="1400" kern="1200" dirty="0">
            <a:latin typeface="Comic Sans MS" panose="030F0702030302020204" pitchFamily="66" charset="0"/>
          </a:endParaRPr>
        </a:p>
      </dsp:txBody>
      <dsp:txXfrm>
        <a:off x="6432922" y="3428994"/>
        <a:ext cx="1131568" cy="1131568"/>
      </dsp:txXfrm>
    </dsp:sp>
    <dsp:sp modelId="{A63EB62C-536B-4965-9CEC-EA2DDD32AE56}">
      <dsp:nvSpPr>
        <dsp:cNvPr id="0" name=""/>
        <dsp:cNvSpPr/>
      </dsp:nvSpPr>
      <dsp:spPr>
        <a:xfrm>
          <a:off x="2472433" y="4560563"/>
          <a:ext cx="2263136" cy="2263136"/>
        </a:xfrm>
        <a:prstGeom prst="triangle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Club days</a:t>
          </a:r>
          <a:endParaRPr lang="en-IE" sz="1400" kern="1200" dirty="0">
            <a:latin typeface="Comic Sans MS" panose="030F0702030302020204" pitchFamily="66" charset="0"/>
          </a:endParaRPr>
        </a:p>
      </dsp:txBody>
      <dsp:txXfrm>
        <a:off x="3038217" y="5692131"/>
        <a:ext cx="1131568" cy="1131568"/>
      </dsp:txXfrm>
    </dsp:sp>
    <dsp:sp modelId="{2F2452B7-A272-4C37-8C32-092B48FBC83F}">
      <dsp:nvSpPr>
        <dsp:cNvPr id="0" name=""/>
        <dsp:cNvSpPr/>
      </dsp:nvSpPr>
      <dsp:spPr>
        <a:xfrm rot="10800000">
          <a:off x="3604001" y="4560563"/>
          <a:ext cx="2263136" cy="2263136"/>
        </a:xfrm>
        <a:prstGeom prst="triangle">
          <a:avLst/>
        </a:prstGeom>
        <a:solidFill>
          <a:schemeClr val="accent4">
            <a:hueOff val="-6998593"/>
            <a:satOff val="3288"/>
            <a:lumOff val="12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Family Orientated</a:t>
          </a:r>
          <a:endParaRPr lang="en-IE" sz="1400" kern="1200" dirty="0">
            <a:latin typeface="Comic Sans MS" panose="030F0702030302020204" pitchFamily="66" charset="0"/>
          </a:endParaRPr>
        </a:p>
      </dsp:txBody>
      <dsp:txXfrm rot="10800000">
        <a:off x="4169785" y="4560563"/>
        <a:ext cx="1131568" cy="1131568"/>
      </dsp:txXfrm>
    </dsp:sp>
    <dsp:sp modelId="{905637B4-9ACA-4829-AB8E-D90EED372E02}">
      <dsp:nvSpPr>
        <dsp:cNvPr id="0" name=""/>
        <dsp:cNvSpPr/>
      </dsp:nvSpPr>
      <dsp:spPr>
        <a:xfrm>
          <a:off x="4735570" y="4560563"/>
          <a:ext cx="2263136" cy="2263136"/>
        </a:xfrm>
        <a:prstGeom prst="triangle">
          <a:avLst/>
        </a:prstGeom>
        <a:solidFill>
          <a:schemeClr val="accent4">
            <a:hueOff val="-8398312"/>
            <a:satOff val="3945"/>
            <a:lumOff val="14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Active </a:t>
          </a:r>
          <a:endParaRPr lang="en-IE" sz="1400" kern="1200" dirty="0">
            <a:latin typeface="Comic Sans MS" panose="030F0702030302020204" pitchFamily="66" charset="0"/>
          </a:endParaRPr>
        </a:p>
      </dsp:txBody>
      <dsp:txXfrm>
        <a:off x="5301354" y="5692131"/>
        <a:ext cx="1131568" cy="1131568"/>
      </dsp:txXfrm>
    </dsp:sp>
    <dsp:sp modelId="{8257A945-99A7-4436-82AB-33D379FC3276}">
      <dsp:nvSpPr>
        <dsp:cNvPr id="0" name=""/>
        <dsp:cNvSpPr/>
      </dsp:nvSpPr>
      <dsp:spPr>
        <a:xfrm rot="10800000">
          <a:off x="5867138" y="4560563"/>
          <a:ext cx="2263136" cy="2263136"/>
        </a:xfrm>
        <a:prstGeom prst="triangle">
          <a:avLst/>
        </a:prstGeom>
        <a:solidFill>
          <a:schemeClr val="accent4">
            <a:hueOff val="-9798030"/>
            <a:satOff val="4603"/>
            <a:lumOff val="1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omic Sans MS" panose="030F0702030302020204" pitchFamily="66" charset="0"/>
            </a:rPr>
            <a:t>Fair</a:t>
          </a:r>
          <a:endParaRPr lang="en-IE" sz="1400" kern="1200" dirty="0">
            <a:latin typeface="Comic Sans MS" panose="030F0702030302020204" pitchFamily="66" charset="0"/>
          </a:endParaRPr>
        </a:p>
      </dsp:txBody>
      <dsp:txXfrm rot="10800000">
        <a:off x="6432922" y="4560563"/>
        <a:ext cx="1131568" cy="1131568"/>
      </dsp:txXfrm>
    </dsp:sp>
    <dsp:sp modelId="{2BF73C89-DC19-406E-87CD-0F8F9076E7CF}">
      <dsp:nvSpPr>
        <dsp:cNvPr id="0" name=""/>
        <dsp:cNvSpPr/>
      </dsp:nvSpPr>
      <dsp:spPr>
        <a:xfrm>
          <a:off x="6998706" y="4560563"/>
          <a:ext cx="2263136" cy="2263136"/>
        </a:xfrm>
        <a:prstGeom prst="triangle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>
              <a:latin typeface="Comic Sans MS" panose="030F0702030302020204" pitchFamily="66" charset="0"/>
            </a:rPr>
            <a:t>Enthusiastic </a:t>
          </a:r>
          <a:endParaRPr lang="en-IE" sz="1300" kern="1200" dirty="0">
            <a:latin typeface="Comic Sans MS" panose="030F0702030302020204" pitchFamily="66" charset="0"/>
          </a:endParaRPr>
        </a:p>
      </dsp:txBody>
      <dsp:txXfrm>
        <a:off x="7564490" y="5692131"/>
        <a:ext cx="1131568" cy="1131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9107C-8DE8-4838-9A1E-EA6DB840BF9C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F0379-E5FD-43CC-A422-F9D8C3A1FC74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Respect</a:t>
          </a:r>
        </a:p>
      </dsp:txBody>
      <dsp:txXfrm>
        <a:off x="1972601" y="617935"/>
        <a:ext cx="1906956" cy="1906956"/>
      </dsp:txXfrm>
    </dsp:sp>
    <dsp:sp modelId="{33224505-760A-488F-86F7-2FEF957CFFB4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Recognition &amp; Reward</a:t>
          </a:r>
        </a:p>
      </dsp:txBody>
      <dsp:txXfrm>
        <a:off x="4248442" y="617935"/>
        <a:ext cx="1906956" cy="1906956"/>
      </dsp:txXfrm>
    </dsp:sp>
    <dsp:sp modelId="{B85C660C-F986-4B1E-B211-03726ADBF7C4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Role</a:t>
          </a:r>
        </a:p>
      </dsp:txBody>
      <dsp:txXfrm>
        <a:off x="1972601" y="2893775"/>
        <a:ext cx="1906956" cy="1906956"/>
      </dsp:txXfrm>
    </dsp:sp>
    <dsp:sp modelId="{41086580-D419-4BA8-B48A-6DBCB59E0163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Development / Progress</a:t>
          </a:r>
        </a:p>
      </dsp:txBody>
      <dsp:txXfrm>
        <a:off x="4248442" y="2893775"/>
        <a:ext cx="1906956" cy="1906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C416C-57DC-4124-AD0E-31D88AF4172E}">
      <dsp:nvSpPr>
        <dsp:cNvPr id="0" name=""/>
        <dsp:cNvSpPr/>
      </dsp:nvSpPr>
      <dsp:spPr>
        <a:xfrm>
          <a:off x="908" y="678478"/>
          <a:ext cx="1144704" cy="160258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46" tIns="330200" rIns="8924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Clear role descriptors</a:t>
          </a:r>
          <a:endParaRPr lang="en-US" sz="1100" kern="1200"/>
        </a:p>
      </dsp:txBody>
      <dsp:txXfrm>
        <a:off x="908" y="1287461"/>
        <a:ext cx="1144704" cy="961551"/>
      </dsp:txXfrm>
    </dsp:sp>
    <dsp:sp modelId="{C3FBE4BE-28C9-4EB9-9F31-DCC84A1DBE3E}">
      <dsp:nvSpPr>
        <dsp:cNvPr id="0" name=""/>
        <dsp:cNvSpPr/>
      </dsp:nvSpPr>
      <dsp:spPr>
        <a:xfrm>
          <a:off x="332872" y="838737"/>
          <a:ext cx="480775" cy="4807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83" tIns="12700" rIns="37483" bIns="127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</a:t>
          </a:r>
        </a:p>
      </dsp:txBody>
      <dsp:txXfrm>
        <a:off x="403280" y="909145"/>
        <a:ext cx="339959" cy="339959"/>
      </dsp:txXfrm>
    </dsp:sp>
    <dsp:sp modelId="{2A4746B3-C742-49C2-BA90-55337CA69B99}">
      <dsp:nvSpPr>
        <dsp:cNvPr id="0" name=""/>
        <dsp:cNvSpPr/>
      </dsp:nvSpPr>
      <dsp:spPr>
        <a:xfrm>
          <a:off x="908" y="2280993"/>
          <a:ext cx="1144704" cy="72"/>
        </a:xfrm>
        <a:prstGeom prst="rect">
          <a:avLst/>
        </a:prstGeom>
        <a:solidFill>
          <a:schemeClr val="accent4">
            <a:hueOff val="-1017977"/>
            <a:satOff val="478"/>
            <a:lumOff val="178"/>
            <a:alphaOff val="0"/>
          </a:schemeClr>
        </a:solidFill>
        <a:ln w="12700" cap="flat" cmpd="sng" algn="ctr">
          <a:solidFill>
            <a:schemeClr val="accent4">
              <a:hueOff val="-1017977"/>
              <a:satOff val="478"/>
              <a:lumOff val="1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8A336-CEDB-4A2D-B2AB-BEDC7B61660A}">
      <dsp:nvSpPr>
        <dsp:cNvPr id="0" name=""/>
        <dsp:cNvSpPr/>
      </dsp:nvSpPr>
      <dsp:spPr>
        <a:xfrm>
          <a:off x="1260083" y="678478"/>
          <a:ext cx="1144704" cy="1602586"/>
        </a:xfrm>
        <a:prstGeom prst="rect">
          <a:avLst/>
        </a:prstGeom>
        <a:solidFill>
          <a:schemeClr val="accent4">
            <a:tint val="40000"/>
            <a:alpha val="90000"/>
            <a:hueOff val="-2499275"/>
            <a:satOff val="1361"/>
            <a:lumOff val="1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499275"/>
              <a:satOff val="1361"/>
              <a:lumOff val="1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46" tIns="330200" rIns="8924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Clear development plan</a:t>
          </a:r>
          <a:endParaRPr lang="en-US" sz="1100" kern="1200" dirty="0"/>
        </a:p>
      </dsp:txBody>
      <dsp:txXfrm>
        <a:off x="1260083" y="1287461"/>
        <a:ext cx="1144704" cy="961551"/>
      </dsp:txXfrm>
    </dsp:sp>
    <dsp:sp modelId="{9704F18A-C174-40AF-88F6-8126335AEE7D}">
      <dsp:nvSpPr>
        <dsp:cNvPr id="0" name=""/>
        <dsp:cNvSpPr/>
      </dsp:nvSpPr>
      <dsp:spPr>
        <a:xfrm>
          <a:off x="1592047" y="838737"/>
          <a:ext cx="480775" cy="480775"/>
        </a:xfrm>
        <a:prstGeom prst="ellipse">
          <a:avLst/>
        </a:prstGeom>
        <a:solidFill>
          <a:schemeClr val="accent4">
            <a:hueOff val="-2035955"/>
            <a:satOff val="956"/>
            <a:lumOff val="356"/>
            <a:alphaOff val="0"/>
          </a:schemeClr>
        </a:solidFill>
        <a:ln w="12700" cap="flat" cmpd="sng" algn="ctr">
          <a:solidFill>
            <a:schemeClr val="accent4">
              <a:hueOff val="-2035955"/>
              <a:satOff val="956"/>
              <a:lumOff val="3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83" tIns="12700" rIns="37483" bIns="127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</a:t>
          </a:r>
        </a:p>
      </dsp:txBody>
      <dsp:txXfrm>
        <a:off x="1662455" y="909145"/>
        <a:ext cx="339959" cy="339959"/>
      </dsp:txXfrm>
    </dsp:sp>
    <dsp:sp modelId="{74A0D8FE-81B5-47A8-9BBC-ADC65EC5D582}">
      <dsp:nvSpPr>
        <dsp:cNvPr id="0" name=""/>
        <dsp:cNvSpPr/>
      </dsp:nvSpPr>
      <dsp:spPr>
        <a:xfrm>
          <a:off x="1260083" y="2280993"/>
          <a:ext cx="1144704" cy="72"/>
        </a:xfrm>
        <a:prstGeom prst="rect">
          <a:avLst/>
        </a:prstGeom>
        <a:solidFill>
          <a:schemeClr val="accent4">
            <a:hueOff val="-3053932"/>
            <a:satOff val="1435"/>
            <a:lumOff val="534"/>
            <a:alphaOff val="0"/>
          </a:schemeClr>
        </a:solidFill>
        <a:ln w="12700" cap="flat" cmpd="sng" algn="ctr">
          <a:solidFill>
            <a:schemeClr val="accent4">
              <a:hueOff val="-3053932"/>
              <a:satOff val="1435"/>
              <a:lumOff val="5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62D48-33B9-407B-8DC1-ED28B84C7289}">
      <dsp:nvSpPr>
        <dsp:cNvPr id="0" name=""/>
        <dsp:cNvSpPr/>
      </dsp:nvSpPr>
      <dsp:spPr>
        <a:xfrm>
          <a:off x="2519257" y="678478"/>
          <a:ext cx="1144704" cy="1602586"/>
        </a:xfrm>
        <a:prstGeom prst="rect">
          <a:avLst/>
        </a:prstGeom>
        <a:solidFill>
          <a:schemeClr val="accent4">
            <a:tint val="40000"/>
            <a:alpha val="90000"/>
            <a:hueOff val="-4998550"/>
            <a:satOff val="2722"/>
            <a:lumOff val="30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998550"/>
              <a:satOff val="2722"/>
              <a:lumOff val="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46" tIns="330200" rIns="8924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Ensure policies and procedures</a:t>
          </a:r>
          <a:endParaRPr lang="en-US" sz="1100" kern="1200" dirty="0"/>
        </a:p>
      </dsp:txBody>
      <dsp:txXfrm>
        <a:off x="2519257" y="1287461"/>
        <a:ext cx="1144704" cy="961551"/>
      </dsp:txXfrm>
    </dsp:sp>
    <dsp:sp modelId="{67EBEC18-45FE-4BF2-911F-F5A9028672C6}">
      <dsp:nvSpPr>
        <dsp:cNvPr id="0" name=""/>
        <dsp:cNvSpPr/>
      </dsp:nvSpPr>
      <dsp:spPr>
        <a:xfrm>
          <a:off x="2851222" y="838737"/>
          <a:ext cx="480775" cy="480775"/>
        </a:xfrm>
        <a:prstGeom prst="ellipse">
          <a:avLst/>
        </a:prstGeom>
        <a:solidFill>
          <a:schemeClr val="accent4">
            <a:hueOff val="-4071909"/>
            <a:satOff val="1913"/>
            <a:lumOff val="712"/>
            <a:alphaOff val="0"/>
          </a:schemeClr>
        </a:solidFill>
        <a:ln w="12700" cap="flat" cmpd="sng" algn="ctr">
          <a:solidFill>
            <a:schemeClr val="accent4">
              <a:hueOff val="-4071909"/>
              <a:satOff val="1913"/>
              <a:lumOff val="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83" tIns="12700" rIns="37483" bIns="127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</a:t>
          </a:r>
        </a:p>
      </dsp:txBody>
      <dsp:txXfrm>
        <a:off x="2921630" y="909145"/>
        <a:ext cx="339959" cy="339959"/>
      </dsp:txXfrm>
    </dsp:sp>
    <dsp:sp modelId="{0280B403-F800-41AA-B0F5-BF96B1CF8736}">
      <dsp:nvSpPr>
        <dsp:cNvPr id="0" name=""/>
        <dsp:cNvSpPr/>
      </dsp:nvSpPr>
      <dsp:spPr>
        <a:xfrm>
          <a:off x="2519257" y="2280993"/>
          <a:ext cx="1144704" cy="72"/>
        </a:xfrm>
        <a:prstGeom prst="rect">
          <a:avLst/>
        </a:prstGeom>
        <a:solidFill>
          <a:schemeClr val="accent4">
            <a:hueOff val="-5089886"/>
            <a:satOff val="2391"/>
            <a:lumOff val="890"/>
            <a:alphaOff val="0"/>
          </a:schemeClr>
        </a:solidFill>
        <a:ln w="12700" cap="flat" cmpd="sng" algn="ctr">
          <a:solidFill>
            <a:schemeClr val="accent4">
              <a:hueOff val="-5089886"/>
              <a:satOff val="2391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3B95F-E6F4-4743-B625-CF31FA5816B0}">
      <dsp:nvSpPr>
        <dsp:cNvPr id="0" name=""/>
        <dsp:cNvSpPr/>
      </dsp:nvSpPr>
      <dsp:spPr>
        <a:xfrm>
          <a:off x="3778432" y="678478"/>
          <a:ext cx="1144704" cy="1602586"/>
        </a:xfrm>
        <a:prstGeom prst="rect">
          <a:avLst/>
        </a:prstGeom>
        <a:solidFill>
          <a:schemeClr val="accent4">
            <a:tint val="40000"/>
            <a:alpha val="90000"/>
            <a:hueOff val="-7497826"/>
            <a:satOff val="4084"/>
            <a:lumOff val="45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497826"/>
              <a:satOff val="4084"/>
              <a:lumOff val="4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46" tIns="330200" rIns="8924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Monitor and plan for role vacancies </a:t>
          </a:r>
          <a:endParaRPr lang="en-US" sz="1100" kern="1200" dirty="0"/>
        </a:p>
      </dsp:txBody>
      <dsp:txXfrm>
        <a:off x="3778432" y="1287461"/>
        <a:ext cx="1144704" cy="961551"/>
      </dsp:txXfrm>
    </dsp:sp>
    <dsp:sp modelId="{77EB63C5-4DF2-4958-8DAD-B6820F44EC0A}">
      <dsp:nvSpPr>
        <dsp:cNvPr id="0" name=""/>
        <dsp:cNvSpPr/>
      </dsp:nvSpPr>
      <dsp:spPr>
        <a:xfrm>
          <a:off x="4110396" y="838737"/>
          <a:ext cx="480775" cy="480775"/>
        </a:xfrm>
        <a:prstGeom prst="ellipse">
          <a:avLst/>
        </a:prstGeom>
        <a:solidFill>
          <a:schemeClr val="accent4">
            <a:hueOff val="-6107863"/>
            <a:satOff val="2869"/>
            <a:lumOff val="1069"/>
            <a:alphaOff val="0"/>
          </a:schemeClr>
        </a:solidFill>
        <a:ln w="12700" cap="flat" cmpd="sng" algn="ctr">
          <a:solidFill>
            <a:schemeClr val="accent4">
              <a:hueOff val="-6107863"/>
              <a:satOff val="2869"/>
              <a:lumOff val="10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83" tIns="12700" rIns="37483" bIns="127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</a:t>
          </a:r>
        </a:p>
      </dsp:txBody>
      <dsp:txXfrm>
        <a:off x="4180804" y="909145"/>
        <a:ext cx="339959" cy="339959"/>
      </dsp:txXfrm>
    </dsp:sp>
    <dsp:sp modelId="{DF24327C-A3FE-4D72-916C-0DACC30E3189}">
      <dsp:nvSpPr>
        <dsp:cNvPr id="0" name=""/>
        <dsp:cNvSpPr/>
      </dsp:nvSpPr>
      <dsp:spPr>
        <a:xfrm>
          <a:off x="3778432" y="2280993"/>
          <a:ext cx="1144704" cy="72"/>
        </a:xfrm>
        <a:prstGeom prst="rect">
          <a:avLst/>
        </a:prstGeom>
        <a:solidFill>
          <a:schemeClr val="accent4">
            <a:hueOff val="-7125840"/>
            <a:satOff val="3347"/>
            <a:lumOff val="1247"/>
            <a:alphaOff val="0"/>
          </a:schemeClr>
        </a:solidFill>
        <a:ln w="12700" cap="flat" cmpd="sng" algn="ctr">
          <a:solidFill>
            <a:schemeClr val="accent4">
              <a:hueOff val="-7125840"/>
              <a:satOff val="3347"/>
              <a:lumOff val="12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E01FE-8116-462C-A453-518E6DB4ACC0}">
      <dsp:nvSpPr>
        <dsp:cNvPr id="0" name=""/>
        <dsp:cNvSpPr/>
      </dsp:nvSpPr>
      <dsp:spPr>
        <a:xfrm>
          <a:off x="5037607" y="678478"/>
          <a:ext cx="1144704" cy="1602586"/>
        </a:xfrm>
        <a:prstGeom prst="rect">
          <a:avLst/>
        </a:prstGeom>
        <a:solidFill>
          <a:schemeClr val="accent4">
            <a:tint val="40000"/>
            <a:alpha val="90000"/>
            <a:hueOff val="-9997101"/>
            <a:satOff val="5445"/>
            <a:lumOff val="60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997101"/>
              <a:satOff val="5445"/>
              <a:lumOff val="6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46" tIns="330200" rIns="8924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Identify volunteer with specific skills </a:t>
          </a:r>
          <a:endParaRPr lang="en-US" sz="1100" kern="1200"/>
        </a:p>
      </dsp:txBody>
      <dsp:txXfrm>
        <a:off x="5037607" y="1287461"/>
        <a:ext cx="1144704" cy="961551"/>
      </dsp:txXfrm>
    </dsp:sp>
    <dsp:sp modelId="{113184D1-D421-4BAF-83CB-DE14B2F1CE00}">
      <dsp:nvSpPr>
        <dsp:cNvPr id="0" name=""/>
        <dsp:cNvSpPr/>
      </dsp:nvSpPr>
      <dsp:spPr>
        <a:xfrm>
          <a:off x="5369571" y="838737"/>
          <a:ext cx="480775" cy="480775"/>
        </a:xfrm>
        <a:prstGeom prst="ellipse">
          <a:avLst/>
        </a:prstGeom>
        <a:solidFill>
          <a:schemeClr val="accent4">
            <a:hueOff val="-8143818"/>
            <a:satOff val="3825"/>
            <a:lumOff val="1425"/>
            <a:alphaOff val="0"/>
          </a:schemeClr>
        </a:solidFill>
        <a:ln w="12700" cap="flat" cmpd="sng" algn="ctr">
          <a:solidFill>
            <a:schemeClr val="accent4">
              <a:hueOff val="-8143818"/>
              <a:satOff val="3825"/>
              <a:lumOff val="14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83" tIns="12700" rIns="37483" bIns="127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5</a:t>
          </a:r>
        </a:p>
      </dsp:txBody>
      <dsp:txXfrm>
        <a:off x="5439979" y="909145"/>
        <a:ext cx="339959" cy="339959"/>
      </dsp:txXfrm>
    </dsp:sp>
    <dsp:sp modelId="{B01C61C3-B111-41DC-9183-ABC0877E0AAB}">
      <dsp:nvSpPr>
        <dsp:cNvPr id="0" name=""/>
        <dsp:cNvSpPr/>
      </dsp:nvSpPr>
      <dsp:spPr>
        <a:xfrm>
          <a:off x="5037607" y="2280993"/>
          <a:ext cx="1144704" cy="72"/>
        </a:xfrm>
        <a:prstGeom prst="rect">
          <a:avLst/>
        </a:prstGeom>
        <a:solidFill>
          <a:schemeClr val="accent4">
            <a:hueOff val="-9161795"/>
            <a:satOff val="4304"/>
            <a:lumOff val="1603"/>
            <a:alphaOff val="0"/>
          </a:schemeClr>
        </a:solidFill>
        <a:ln w="12700" cap="flat" cmpd="sng" algn="ctr">
          <a:solidFill>
            <a:schemeClr val="accent4">
              <a:hueOff val="-9161795"/>
              <a:satOff val="4304"/>
              <a:lumOff val="16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89851-BEBE-4534-AF8F-852F69F47703}">
      <dsp:nvSpPr>
        <dsp:cNvPr id="0" name=""/>
        <dsp:cNvSpPr/>
      </dsp:nvSpPr>
      <dsp:spPr>
        <a:xfrm>
          <a:off x="6296782" y="678478"/>
          <a:ext cx="1144704" cy="1602586"/>
        </a:xfrm>
        <a:prstGeom prst="rect">
          <a:avLst/>
        </a:prstGeom>
        <a:solidFill>
          <a:schemeClr val="accent4">
            <a:tint val="40000"/>
            <a:alpha val="90000"/>
            <a:hueOff val="-12496376"/>
            <a:satOff val="6806"/>
            <a:lumOff val="75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496376"/>
              <a:satOff val="6806"/>
              <a:lumOff val="7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46" tIns="330200" rIns="8924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Clear success indicators </a:t>
          </a:r>
          <a:endParaRPr lang="en-US" sz="1100" kern="1200"/>
        </a:p>
      </dsp:txBody>
      <dsp:txXfrm>
        <a:off x="6296782" y="1287461"/>
        <a:ext cx="1144704" cy="961551"/>
      </dsp:txXfrm>
    </dsp:sp>
    <dsp:sp modelId="{F36BFF21-EBD6-49D4-AA3C-9230096216F8}">
      <dsp:nvSpPr>
        <dsp:cNvPr id="0" name=""/>
        <dsp:cNvSpPr/>
      </dsp:nvSpPr>
      <dsp:spPr>
        <a:xfrm>
          <a:off x="6628746" y="838737"/>
          <a:ext cx="480775" cy="480775"/>
        </a:xfrm>
        <a:prstGeom prst="ellipse">
          <a:avLst/>
        </a:prstGeom>
        <a:solidFill>
          <a:schemeClr val="accent4">
            <a:hueOff val="-10179772"/>
            <a:satOff val="4782"/>
            <a:lumOff val="1781"/>
            <a:alphaOff val="0"/>
          </a:schemeClr>
        </a:solidFill>
        <a:ln w="12700" cap="flat" cmpd="sng" algn="ctr">
          <a:solidFill>
            <a:schemeClr val="accent4">
              <a:hueOff val="-10179772"/>
              <a:satOff val="4782"/>
              <a:lumOff val="17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483" tIns="12700" rIns="37483" bIns="127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6</a:t>
          </a:r>
        </a:p>
      </dsp:txBody>
      <dsp:txXfrm>
        <a:off x="6699154" y="909145"/>
        <a:ext cx="339959" cy="339959"/>
      </dsp:txXfrm>
    </dsp:sp>
    <dsp:sp modelId="{B921EC1B-F531-419D-BA7D-A85FAA72F507}">
      <dsp:nvSpPr>
        <dsp:cNvPr id="0" name=""/>
        <dsp:cNvSpPr/>
      </dsp:nvSpPr>
      <dsp:spPr>
        <a:xfrm>
          <a:off x="6296782" y="2280993"/>
          <a:ext cx="1144704" cy="72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1312-6429-41E0-9F58-2B33E975D2F9}">
      <dsp:nvSpPr>
        <dsp:cNvPr id="0" name=""/>
        <dsp:cNvSpPr/>
      </dsp:nvSpPr>
      <dsp:spPr>
        <a:xfrm>
          <a:off x="3891701" y="1178852"/>
          <a:ext cx="2863803" cy="28638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200" kern="1200" dirty="0"/>
            <a:t>Positives </a:t>
          </a:r>
        </a:p>
      </dsp:txBody>
      <dsp:txXfrm>
        <a:off x="4311095" y="1598246"/>
        <a:ext cx="2025015" cy="2025015"/>
      </dsp:txXfrm>
    </dsp:sp>
    <dsp:sp modelId="{F4F08F08-7120-41AD-B1B3-A7E297CF02C0}">
      <dsp:nvSpPr>
        <dsp:cNvPr id="0" name=""/>
        <dsp:cNvSpPr/>
      </dsp:nvSpPr>
      <dsp:spPr>
        <a:xfrm>
          <a:off x="4607652" y="28316"/>
          <a:ext cx="1431901" cy="1431901"/>
        </a:xfrm>
        <a:prstGeom prst="ellipse">
          <a:avLst/>
        </a:prstGeom>
        <a:solidFill>
          <a:schemeClr val="accent4">
            <a:alpha val="50000"/>
            <a:hueOff val="-1244194"/>
            <a:satOff val="584"/>
            <a:lumOff val="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Minimise burnout</a:t>
          </a:r>
        </a:p>
      </dsp:txBody>
      <dsp:txXfrm>
        <a:off x="4817349" y="238013"/>
        <a:ext cx="1012507" cy="1012507"/>
      </dsp:txXfrm>
    </dsp:sp>
    <dsp:sp modelId="{0BD0EC40-7F60-4D83-972C-25601713DAEE}">
      <dsp:nvSpPr>
        <dsp:cNvPr id="0" name=""/>
        <dsp:cNvSpPr/>
      </dsp:nvSpPr>
      <dsp:spPr>
        <a:xfrm>
          <a:off x="5807407" y="464991"/>
          <a:ext cx="1431901" cy="1431901"/>
        </a:xfrm>
        <a:prstGeom prst="ellipse">
          <a:avLst/>
        </a:prstGeom>
        <a:solidFill>
          <a:schemeClr val="accent4">
            <a:alpha val="50000"/>
            <a:hueOff val="-2488389"/>
            <a:satOff val="1169"/>
            <a:lumOff val="4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Motivate volunteers</a:t>
          </a:r>
        </a:p>
      </dsp:txBody>
      <dsp:txXfrm>
        <a:off x="6017104" y="674688"/>
        <a:ext cx="1012507" cy="1012507"/>
      </dsp:txXfrm>
    </dsp:sp>
    <dsp:sp modelId="{7B6594B2-C58C-49A3-86EC-32DBF38408A4}">
      <dsp:nvSpPr>
        <dsp:cNvPr id="0" name=""/>
        <dsp:cNvSpPr/>
      </dsp:nvSpPr>
      <dsp:spPr>
        <a:xfrm>
          <a:off x="6445783" y="1570691"/>
          <a:ext cx="1431901" cy="1431901"/>
        </a:xfrm>
        <a:prstGeom prst="ellipse">
          <a:avLst/>
        </a:prstGeom>
        <a:solidFill>
          <a:schemeClr val="accent4">
            <a:alpha val="50000"/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Clear support for new volunteers</a:t>
          </a:r>
        </a:p>
      </dsp:txBody>
      <dsp:txXfrm>
        <a:off x="6655480" y="1780388"/>
        <a:ext cx="1012507" cy="1012507"/>
      </dsp:txXfrm>
    </dsp:sp>
    <dsp:sp modelId="{B6F690B1-1C66-47A3-B55A-F84A87C894DC}">
      <dsp:nvSpPr>
        <dsp:cNvPr id="0" name=""/>
        <dsp:cNvSpPr/>
      </dsp:nvSpPr>
      <dsp:spPr>
        <a:xfrm>
          <a:off x="6224077" y="2828047"/>
          <a:ext cx="1431901" cy="1431901"/>
        </a:xfrm>
        <a:prstGeom prst="ellipse">
          <a:avLst/>
        </a:prstGeom>
        <a:solidFill>
          <a:schemeClr val="accent4">
            <a:alpha val="50000"/>
            <a:hueOff val="-4976777"/>
            <a:satOff val="2338"/>
            <a:lumOff val="8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Match skills for each role</a:t>
          </a:r>
        </a:p>
      </dsp:txBody>
      <dsp:txXfrm>
        <a:off x="6433774" y="3037744"/>
        <a:ext cx="1012507" cy="1012507"/>
      </dsp:txXfrm>
    </dsp:sp>
    <dsp:sp modelId="{4431E41D-94B6-4AC2-A18B-EB1043F7B37B}">
      <dsp:nvSpPr>
        <dsp:cNvPr id="0" name=""/>
        <dsp:cNvSpPr/>
      </dsp:nvSpPr>
      <dsp:spPr>
        <a:xfrm>
          <a:off x="5246028" y="3648727"/>
          <a:ext cx="1431901" cy="1431901"/>
        </a:xfrm>
        <a:prstGeom prst="ellipse">
          <a:avLst/>
        </a:prstGeom>
        <a:solidFill>
          <a:schemeClr val="accent4">
            <a:alpha val="50000"/>
            <a:hueOff val="-6220972"/>
            <a:satOff val="2922"/>
            <a:lumOff val="1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Opportunity to attract young people </a:t>
          </a:r>
        </a:p>
      </dsp:txBody>
      <dsp:txXfrm>
        <a:off x="5455725" y="3858424"/>
        <a:ext cx="1012507" cy="1012507"/>
      </dsp:txXfrm>
    </dsp:sp>
    <dsp:sp modelId="{BB01F630-92FA-4C6E-AB9E-5B78AA8FAC29}">
      <dsp:nvSpPr>
        <dsp:cNvPr id="0" name=""/>
        <dsp:cNvSpPr/>
      </dsp:nvSpPr>
      <dsp:spPr>
        <a:xfrm>
          <a:off x="3969276" y="3648727"/>
          <a:ext cx="1431901" cy="1431901"/>
        </a:xfrm>
        <a:prstGeom prst="ellipse">
          <a:avLst/>
        </a:prstGeom>
        <a:solidFill>
          <a:schemeClr val="accent4">
            <a:alpha val="50000"/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Develop and train volunteers</a:t>
          </a:r>
        </a:p>
      </dsp:txBody>
      <dsp:txXfrm>
        <a:off x="4178973" y="3858424"/>
        <a:ext cx="1012507" cy="1012507"/>
      </dsp:txXfrm>
    </dsp:sp>
    <dsp:sp modelId="{D3D5B650-7365-43B7-BF19-F20AD718FD5E}">
      <dsp:nvSpPr>
        <dsp:cNvPr id="0" name=""/>
        <dsp:cNvSpPr/>
      </dsp:nvSpPr>
      <dsp:spPr>
        <a:xfrm>
          <a:off x="2991227" y="2828047"/>
          <a:ext cx="1431901" cy="1431901"/>
        </a:xfrm>
        <a:prstGeom prst="ellipse">
          <a:avLst/>
        </a:prstGeom>
        <a:solidFill>
          <a:schemeClr val="accent4">
            <a:alpha val="50000"/>
            <a:hueOff val="-8709360"/>
            <a:satOff val="4091"/>
            <a:lumOff val="15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Knowledge preserved </a:t>
          </a:r>
        </a:p>
      </dsp:txBody>
      <dsp:txXfrm>
        <a:off x="3200924" y="3037744"/>
        <a:ext cx="1012507" cy="1012507"/>
      </dsp:txXfrm>
    </dsp:sp>
    <dsp:sp modelId="{C37BB4DF-DEA2-4B20-813A-9F110BBE6681}">
      <dsp:nvSpPr>
        <dsp:cNvPr id="0" name=""/>
        <dsp:cNvSpPr/>
      </dsp:nvSpPr>
      <dsp:spPr>
        <a:xfrm>
          <a:off x="2769521" y="1570691"/>
          <a:ext cx="1431901" cy="1431901"/>
        </a:xfrm>
        <a:prstGeom prst="ellipse">
          <a:avLst/>
        </a:prstGeom>
        <a:solidFill>
          <a:schemeClr val="accent4">
            <a:alpha val="50000"/>
            <a:hueOff val="-9953555"/>
            <a:satOff val="4676"/>
            <a:lumOff val="17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Continuity</a:t>
          </a:r>
        </a:p>
      </dsp:txBody>
      <dsp:txXfrm>
        <a:off x="2979218" y="1780388"/>
        <a:ext cx="1012507" cy="1012507"/>
      </dsp:txXfrm>
    </dsp:sp>
    <dsp:sp modelId="{A98EDF30-8822-481E-8C21-D5CC0BA554DA}">
      <dsp:nvSpPr>
        <dsp:cNvPr id="0" name=""/>
        <dsp:cNvSpPr/>
      </dsp:nvSpPr>
      <dsp:spPr>
        <a:xfrm>
          <a:off x="3407897" y="464991"/>
          <a:ext cx="1431901" cy="1431901"/>
        </a:xfrm>
        <a:prstGeom prst="ellipse">
          <a:avLst/>
        </a:prstGeom>
        <a:solidFill>
          <a:schemeClr val="accent4">
            <a:alpha val="50000"/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500" kern="1200" dirty="0"/>
            <a:t>Recognition and Reward</a:t>
          </a:r>
        </a:p>
      </dsp:txBody>
      <dsp:txXfrm>
        <a:off x="3617594" y="674688"/>
        <a:ext cx="1012507" cy="1012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01312-6429-41E0-9F58-2B33E975D2F9}">
      <dsp:nvSpPr>
        <dsp:cNvPr id="0" name=""/>
        <dsp:cNvSpPr/>
      </dsp:nvSpPr>
      <dsp:spPr>
        <a:xfrm>
          <a:off x="3936102" y="1202554"/>
          <a:ext cx="2921383" cy="29213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500" kern="1200" dirty="0"/>
            <a:t>Challenges</a:t>
          </a:r>
        </a:p>
      </dsp:txBody>
      <dsp:txXfrm>
        <a:off x="4363929" y="1630381"/>
        <a:ext cx="2065729" cy="2065729"/>
      </dsp:txXfrm>
    </dsp:sp>
    <dsp:sp modelId="{F4F08F08-7120-41AD-B1B3-A7E297CF02C0}">
      <dsp:nvSpPr>
        <dsp:cNvPr id="0" name=""/>
        <dsp:cNvSpPr/>
      </dsp:nvSpPr>
      <dsp:spPr>
        <a:xfrm>
          <a:off x="4666448" y="28885"/>
          <a:ext cx="1460691" cy="1460691"/>
        </a:xfrm>
        <a:prstGeom prst="ellipse">
          <a:avLst/>
        </a:prstGeom>
        <a:solidFill>
          <a:schemeClr val="accent4">
            <a:alpha val="50000"/>
            <a:hueOff val="-1244194"/>
            <a:satOff val="584"/>
            <a:lumOff val="2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Work Overload </a:t>
          </a:r>
        </a:p>
      </dsp:txBody>
      <dsp:txXfrm>
        <a:off x="4880361" y="242798"/>
        <a:ext cx="1032865" cy="1032865"/>
      </dsp:txXfrm>
    </dsp:sp>
    <dsp:sp modelId="{0BD0EC40-7F60-4D83-972C-25601713DAEE}">
      <dsp:nvSpPr>
        <dsp:cNvPr id="0" name=""/>
        <dsp:cNvSpPr/>
      </dsp:nvSpPr>
      <dsp:spPr>
        <a:xfrm>
          <a:off x="5890325" y="474340"/>
          <a:ext cx="1460691" cy="1460691"/>
        </a:xfrm>
        <a:prstGeom prst="ellipse">
          <a:avLst/>
        </a:prstGeom>
        <a:solidFill>
          <a:schemeClr val="accent4">
            <a:alpha val="50000"/>
            <a:hueOff val="-2488389"/>
            <a:satOff val="1169"/>
            <a:lumOff val="4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All members may not have shared vision </a:t>
          </a:r>
        </a:p>
      </dsp:txBody>
      <dsp:txXfrm>
        <a:off x="6104238" y="688253"/>
        <a:ext cx="1032865" cy="1032865"/>
      </dsp:txXfrm>
    </dsp:sp>
    <dsp:sp modelId="{7B6594B2-C58C-49A3-86EC-32DBF38408A4}">
      <dsp:nvSpPr>
        <dsp:cNvPr id="0" name=""/>
        <dsp:cNvSpPr/>
      </dsp:nvSpPr>
      <dsp:spPr>
        <a:xfrm>
          <a:off x="6541537" y="1602271"/>
          <a:ext cx="1460691" cy="1460691"/>
        </a:xfrm>
        <a:prstGeom prst="ellipse">
          <a:avLst/>
        </a:prstGeom>
        <a:solidFill>
          <a:schemeClr val="accent4">
            <a:alpha val="50000"/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Recruitment not transparent</a:t>
          </a:r>
        </a:p>
      </dsp:txBody>
      <dsp:txXfrm>
        <a:off x="6755450" y="1816184"/>
        <a:ext cx="1032865" cy="1032865"/>
      </dsp:txXfrm>
    </dsp:sp>
    <dsp:sp modelId="{B6F690B1-1C66-47A3-B55A-F84A87C894DC}">
      <dsp:nvSpPr>
        <dsp:cNvPr id="0" name=""/>
        <dsp:cNvSpPr/>
      </dsp:nvSpPr>
      <dsp:spPr>
        <a:xfrm>
          <a:off x="6315373" y="2884908"/>
          <a:ext cx="1460691" cy="1460691"/>
        </a:xfrm>
        <a:prstGeom prst="ellipse">
          <a:avLst/>
        </a:prstGeom>
        <a:solidFill>
          <a:schemeClr val="accent4">
            <a:alpha val="50000"/>
            <a:hueOff val="-4976777"/>
            <a:satOff val="2338"/>
            <a:lumOff val="8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Personalities, ego, personal agendas</a:t>
          </a:r>
        </a:p>
      </dsp:txBody>
      <dsp:txXfrm>
        <a:off x="6529286" y="3098821"/>
        <a:ext cx="1032865" cy="1032865"/>
      </dsp:txXfrm>
    </dsp:sp>
    <dsp:sp modelId="{4431E41D-94B6-4AC2-A18B-EB1043F7B37B}">
      <dsp:nvSpPr>
        <dsp:cNvPr id="0" name=""/>
        <dsp:cNvSpPr/>
      </dsp:nvSpPr>
      <dsp:spPr>
        <a:xfrm>
          <a:off x="5317660" y="3722089"/>
          <a:ext cx="1460691" cy="1460691"/>
        </a:xfrm>
        <a:prstGeom prst="ellipse">
          <a:avLst/>
        </a:prstGeom>
        <a:solidFill>
          <a:schemeClr val="accent4">
            <a:alpha val="50000"/>
            <a:hueOff val="-6220972"/>
            <a:satOff val="2922"/>
            <a:lumOff val="1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Poor record keeping and planning </a:t>
          </a:r>
        </a:p>
      </dsp:txBody>
      <dsp:txXfrm>
        <a:off x="5531573" y="3936002"/>
        <a:ext cx="1032865" cy="1032865"/>
      </dsp:txXfrm>
    </dsp:sp>
    <dsp:sp modelId="{BB01F630-92FA-4C6E-AB9E-5B78AA8FAC29}">
      <dsp:nvSpPr>
        <dsp:cNvPr id="0" name=""/>
        <dsp:cNvSpPr/>
      </dsp:nvSpPr>
      <dsp:spPr>
        <a:xfrm>
          <a:off x="4015237" y="3722089"/>
          <a:ext cx="1460691" cy="1460691"/>
        </a:xfrm>
        <a:prstGeom prst="ellipse">
          <a:avLst/>
        </a:prstGeom>
        <a:solidFill>
          <a:schemeClr val="accent4">
            <a:alpha val="50000"/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Fearful of change</a:t>
          </a:r>
        </a:p>
      </dsp:txBody>
      <dsp:txXfrm>
        <a:off x="4229150" y="3936002"/>
        <a:ext cx="1032865" cy="1032865"/>
      </dsp:txXfrm>
    </dsp:sp>
    <dsp:sp modelId="{D3D5B650-7365-43B7-BF19-F20AD718FD5E}">
      <dsp:nvSpPr>
        <dsp:cNvPr id="0" name=""/>
        <dsp:cNvSpPr/>
      </dsp:nvSpPr>
      <dsp:spPr>
        <a:xfrm>
          <a:off x="3017523" y="2884908"/>
          <a:ext cx="1460691" cy="1460691"/>
        </a:xfrm>
        <a:prstGeom prst="ellipse">
          <a:avLst/>
        </a:prstGeom>
        <a:solidFill>
          <a:schemeClr val="accent4">
            <a:alpha val="50000"/>
            <a:hueOff val="-8709360"/>
            <a:satOff val="4091"/>
            <a:lumOff val="15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Inadequate training and development</a:t>
          </a:r>
        </a:p>
      </dsp:txBody>
      <dsp:txXfrm>
        <a:off x="3231436" y="3098821"/>
        <a:ext cx="1032865" cy="1032865"/>
      </dsp:txXfrm>
    </dsp:sp>
    <dsp:sp modelId="{C37BB4DF-DEA2-4B20-813A-9F110BBE6681}">
      <dsp:nvSpPr>
        <dsp:cNvPr id="0" name=""/>
        <dsp:cNvSpPr/>
      </dsp:nvSpPr>
      <dsp:spPr>
        <a:xfrm>
          <a:off x="2791360" y="1602271"/>
          <a:ext cx="1460691" cy="1460691"/>
        </a:xfrm>
        <a:prstGeom prst="ellipse">
          <a:avLst/>
        </a:prstGeom>
        <a:solidFill>
          <a:schemeClr val="accent4">
            <a:alpha val="50000"/>
            <a:hueOff val="-9953555"/>
            <a:satOff val="4676"/>
            <a:lumOff val="17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Limited number of volunteers </a:t>
          </a:r>
        </a:p>
      </dsp:txBody>
      <dsp:txXfrm>
        <a:off x="3005273" y="1816184"/>
        <a:ext cx="1032865" cy="1032865"/>
      </dsp:txXfrm>
    </dsp:sp>
    <dsp:sp modelId="{A98EDF30-8822-481E-8C21-D5CC0BA554DA}">
      <dsp:nvSpPr>
        <dsp:cNvPr id="0" name=""/>
        <dsp:cNvSpPr/>
      </dsp:nvSpPr>
      <dsp:spPr>
        <a:xfrm>
          <a:off x="3442571" y="474340"/>
          <a:ext cx="1460691" cy="1460691"/>
        </a:xfrm>
        <a:prstGeom prst="ellipse">
          <a:avLst/>
        </a:prstGeom>
        <a:solidFill>
          <a:schemeClr val="accent4">
            <a:alpha val="50000"/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 dirty="0"/>
            <a:t>Not all members understand benefits of succession planning</a:t>
          </a:r>
        </a:p>
      </dsp:txBody>
      <dsp:txXfrm>
        <a:off x="3656484" y="688253"/>
        <a:ext cx="1032865" cy="1032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071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365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320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1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388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85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001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789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851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19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006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FF55-BCED-4033-811D-65B17B6A5CA6}" type="datetimeFigureOut">
              <a:rPr lang="en-IE" smtClean="0"/>
              <a:t>28/01/2021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446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9E4BBF72-6BAC-4B9A-AF1E-E7B6E5148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" b="2"/>
          <a:stretch/>
        </p:blipFill>
        <p:spPr>
          <a:xfrm>
            <a:off x="921909" y="465243"/>
            <a:ext cx="8936465" cy="615158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5251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A604-A172-4855-8983-E8EEC23AE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79375"/>
            <a:ext cx="10515600" cy="1325563"/>
          </a:xfrm>
        </p:spPr>
        <p:txBody>
          <a:bodyPr/>
          <a:lstStyle/>
          <a:p>
            <a:r>
              <a:rPr lang="en-IE" dirty="0">
                <a:latin typeface="Modern Love" panose="04090805081005020601" pitchFamily="82" charset="0"/>
              </a:rPr>
              <a:t>Positives for Succession Planning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9B09909-6FDF-467D-B934-6F815E0A1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458422"/>
              </p:ext>
            </p:extLst>
          </p:nvPr>
        </p:nvGraphicFramePr>
        <p:xfrm>
          <a:off x="550318" y="888576"/>
          <a:ext cx="10647207" cy="5108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E25C6687-5728-4220-B99D-2D6F1EA7E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7522"/>
            <a:ext cx="3438524" cy="860478"/>
          </a:xfrm>
          <a:prstGeom prst="rect">
            <a:avLst/>
          </a:prstGeom>
        </p:spPr>
      </p:pic>
      <p:pic>
        <p:nvPicPr>
          <p:cNvPr id="6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2B5E476F-7AE4-4B84-B92A-A1D99E59AF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7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C79076D3-87C1-4145-AB52-55442CBA4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8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2898551-8FA5-45B6-876E-1A1F96967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2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B1A4-7F44-42D0-B491-74FEBBED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86" y="-63776"/>
            <a:ext cx="10515600" cy="1325563"/>
          </a:xfrm>
        </p:spPr>
        <p:txBody>
          <a:bodyPr/>
          <a:lstStyle/>
          <a:p>
            <a:r>
              <a:rPr lang="en-IE" dirty="0">
                <a:latin typeface="Modern Love" panose="04090805081005020601" pitchFamily="82" charset="0"/>
              </a:rPr>
              <a:t>Challenges of succession planning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F4ABB25C-9D77-4459-B131-40BA28F120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950557"/>
              </p:ext>
            </p:extLst>
          </p:nvPr>
        </p:nvGraphicFramePr>
        <p:xfrm>
          <a:off x="404293" y="785855"/>
          <a:ext cx="10793589" cy="521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CEF7AC-D8B5-4182-BC73-443BA34866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7522"/>
            <a:ext cx="3438524" cy="860478"/>
          </a:xfrm>
          <a:prstGeom prst="rect">
            <a:avLst/>
          </a:prstGeom>
        </p:spPr>
      </p:pic>
      <p:pic>
        <p:nvPicPr>
          <p:cNvPr id="7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33405962-0210-48DA-A0D9-BCC84A948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11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FBCFE1C-A617-4F0E-94CA-060094C4C9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12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9EEC96F1-29E3-4FEB-9DA4-181648676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A9AD-5DD0-4F93-88E6-6AA077232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Modern Love" panose="04090805081005020601" pitchFamily="82" charset="0"/>
              </a:rPr>
              <a:t>Recruiting and Retaining Volunteers </a:t>
            </a:r>
          </a:p>
        </p:txBody>
      </p:sp>
      <p:pic>
        <p:nvPicPr>
          <p:cNvPr id="4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D2E46E09-3DBF-48AE-8CB6-50A2CD5E5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7522"/>
            <a:ext cx="3438524" cy="860478"/>
          </a:xfrm>
          <a:prstGeom prst="rect">
            <a:avLst/>
          </a:prstGeom>
        </p:spPr>
      </p:pic>
      <p:pic>
        <p:nvPicPr>
          <p:cNvPr id="5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6461D3D0-03EE-42F4-A1BE-0A3B05D4A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6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1DCC34F2-E6B4-42D0-896F-ACFDA305F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7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C81D290A-D7F7-476B-BD30-E76FB43C7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  <p:pic>
        <p:nvPicPr>
          <p:cNvPr id="2050" name="Picture 2" descr="What Questions Should You Ask During the Product Lifecycle? | Machine Design">
            <a:extLst>
              <a:ext uri="{FF2B5EF4-FFF2-40B4-BE49-F238E27FC236}">
                <a16:creationId xmlns:a16="http://schemas.microsoft.com/office/drawing/2014/main" id="{191BFAFE-2491-401E-823C-2864972A88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20" y="1895621"/>
            <a:ext cx="5906347" cy="306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A9256D-68CC-4457-9D3B-3E542E5FC251}"/>
              </a:ext>
            </a:extLst>
          </p:cNvPr>
          <p:cNvSpPr txBox="1"/>
          <p:nvPr/>
        </p:nvSpPr>
        <p:spPr>
          <a:xfrm>
            <a:off x="815744" y="2967334"/>
            <a:ext cx="3840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>
                <a:latin typeface="Modern Love" panose="04090805081005020601" pitchFamily="82" charset="0"/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F5DBD-B157-4DF0-8360-E825E2D64E84}"/>
              </a:ext>
            </a:extLst>
          </p:cNvPr>
          <p:cNvSpPr txBox="1"/>
          <p:nvPr/>
        </p:nvSpPr>
        <p:spPr>
          <a:xfrm>
            <a:off x="145774" y="5571979"/>
            <a:ext cx="12046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Volunteers don’t get paid, not because they’re worthless, but because they’re priceless.” </a:t>
            </a:r>
            <a:r>
              <a:rPr lang="en-IE" sz="2000" b="1" i="1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IE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Sherry Anderson</a:t>
            </a:r>
            <a:endParaRPr lang="en-IE" sz="20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958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9E4BBF72-6BAC-4B9A-AF1E-E7B6E5148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" b="2"/>
          <a:stretch/>
        </p:blipFill>
        <p:spPr>
          <a:xfrm>
            <a:off x="921909" y="465243"/>
            <a:ext cx="8936465" cy="615158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90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6E043B1-1C8B-4638-B136-EE9E9C4687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A6E306-9CE0-423B-819B-1D3016564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GB" sz="4000" b="1" i="1" dirty="0"/>
              <a:t>Succession Planning</a:t>
            </a:r>
            <a:endParaRPr lang="en-IE" sz="4000" b="1" i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9A54476-06CB-41EA-9EDC-957120255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8620" y="5242674"/>
            <a:ext cx="4624552" cy="1052091"/>
          </a:xfrm>
        </p:spPr>
        <p:txBody>
          <a:bodyPr>
            <a:normAutofit/>
          </a:bodyPr>
          <a:lstStyle/>
          <a:p>
            <a:r>
              <a:rPr lang="en-GB" dirty="0"/>
              <a:t>Pamela Frizelle </a:t>
            </a:r>
          </a:p>
          <a:p>
            <a:r>
              <a:rPr lang="en-IE" dirty="0"/>
              <a:t>Tracey Kennedy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6CFD608-AA9E-448B-9A07-E634A7F10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54" y="-1365260"/>
            <a:ext cx="6607934" cy="660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AC00E93-4246-424A-9939-65EC29AC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Modern Love" panose="04090805081005020601" pitchFamily="82" charset="0"/>
              </a:rPr>
              <a:t>Why do people volunteer?</a:t>
            </a:r>
            <a:endParaRPr lang="en-IE" sz="6000" dirty="0">
              <a:latin typeface="Modern Love" panose="04090805081005020601" pitchFamily="82" charset="0"/>
            </a:endParaRPr>
          </a:p>
        </p:txBody>
      </p:sp>
      <p:pic>
        <p:nvPicPr>
          <p:cNvPr id="1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CFC12C73-020F-4445-ABC5-97CB25FD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7522"/>
            <a:ext cx="3438524" cy="860478"/>
          </a:xfrm>
        </p:spPr>
      </p:pic>
      <p:pic>
        <p:nvPicPr>
          <p:cNvPr id="3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E0363F-F24C-4FF0-A31E-3F6C681B7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31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10D03C1E-BCD3-4D8A-B874-C6E829FA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33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705600-8697-46DF-81CA-530BF7D0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6EA67E-60B9-4294-BC6A-E89AABC56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012058"/>
              </p:ext>
            </p:extLst>
          </p:nvPr>
        </p:nvGraphicFramePr>
        <p:xfrm>
          <a:off x="2032000" y="15412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15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7A727-8FAB-4EFC-B211-EAD74A3EA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ADD161-7423-4D34-BF62-3C22603AC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70E79E-0EEA-4635-947F-4C8137F84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C81092-CE93-4E23-AAE6-F2F77466C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A9D996-3F2F-4ACB-9E64-85E4205A5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 rev="1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5263A94-0C75-463C-9E58-AE606DE7D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94314CA-D887-486C-AFED-6C447A30A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447609"/>
              </p:ext>
            </p:extLst>
          </p:nvPr>
        </p:nvGraphicFramePr>
        <p:xfrm>
          <a:off x="302552" y="-27086"/>
          <a:ext cx="11734277" cy="685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4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4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4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CB6C9-6BFB-4A73-BD50-C1715061130D}"/>
              </a:ext>
            </a:extLst>
          </p:cNvPr>
          <p:cNvSpPr txBox="1"/>
          <p:nvPr/>
        </p:nvSpPr>
        <p:spPr>
          <a:xfrm>
            <a:off x="147380" y="432262"/>
            <a:ext cx="44079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Modern Love" panose="04090805081005020601" pitchFamily="82" charset="0"/>
              </a:rPr>
              <a:t>What does a club that promotes volunteerism look like?</a:t>
            </a:r>
            <a:endParaRPr lang="en-IE" sz="4000" dirty="0">
              <a:latin typeface="Modern Love" panose="04090805081005020601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2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C9D517-E6AC-4A4F-B711-E64DC145A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73F4A4-3882-40EF-B837-9C314DB51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74D221-DD1C-4E17-A96F-741CF0FD9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C40EA2-A182-41ED-995D-144CAE2EA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EB62C-536B-4965-9CEC-EA2DDD32A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2452B7-A272-4C37-8C32-092B48FBC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5637B4-9ACA-4829-AB8E-D90EED372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57A945-99A7-4436-82AB-33D379FC3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F73C89-DC19-406E-87CD-0F8F9076E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AC00E93-4246-424A-9939-65EC29AC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Modern Love" panose="04090805081005020601" pitchFamily="82" charset="0"/>
              </a:rPr>
              <a:t>Methods of Recruitment</a:t>
            </a:r>
            <a:endParaRPr lang="en-IE" sz="6000" dirty="0">
              <a:latin typeface="Modern Love" panose="04090805081005020601" pitchFamily="82" charset="0"/>
            </a:endParaRPr>
          </a:p>
        </p:txBody>
      </p:sp>
      <p:pic>
        <p:nvPicPr>
          <p:cNvPr id="1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CFC12C73-020F-4445-ABC5-97CB25FD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7522"/>
            <a:ext cx="3438524" cy="860478"/>
          </a:xfrm>
        </p:spPr>
      </p:pic>
      <p:pic>
        <p:nvPicPr>
          <p:cNvPr id="3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E0363F-F24C-4FF0-A31E-3F6C681B7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31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10D03C1E-BCD3-4D8A-B874-C6E829FA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33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705600-8697-46DF-81CA-530BF7D0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  <p:pic>
        <p:nvPicPr>
          <p:cNvPr id="2050" name="Picture 2" descr="Covid-19 | New Scientist">
            <a:extLst>
              <a:ext uri="{FF2B5EF4-FFF2-40B4-BE49-F238E27FC236}">
                <a16:creationId xmlns:a16="http://schemas.microsoft.com/office/drawing/2014/main" id="{8144FEC8-3195-4987-94BF-C58A2979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1" y="123067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p 5 Social Media Tips for Start-ups | Features | Social Media Management  | MN2S">
            <a:extLst>
              <a:ext uri="{FF2B5EF4-FFF2-40B4-BE49-F238E27FC236}">
                <a16:creationId xmlns:a16="http://schemas.microsoft.com/office/drawing/2014/main" id="{19061CB7-FFE3-4499-81E3-1D50055F5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76" y="1192150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parating children and parents at the border causes lifelong damage -  Harvard Health Blog - Harvard Health Publishing">
            <a:extLst>
              <a:ext uri="{FF2B5EF4-FFF2-40B4-BE49-F238E27FC236}">
                <a16:creationId xmlns:a16="http://schemas.microsoft.com/office/drawing/2014/main" id="{CB6D3C6E-FBDE-4B8A-A880-BC564029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864" y="120966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mogie Players' Player of the Year nominees revealed - HoganStand">
            <a:extLst>
              <a:ext uri="{FF2B5EF4-FFF2-40B4-BE49-F238E27FC236}">
                <a16:creationId xmlns:a16="http://schemas.microsoft.com/office/drawing/2014/main" id="{E51D5B20-704F-4FC5-8BDD-68A0FE137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93" y="356700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ap year travel: Five-minute guide to globetrotting in retirement |  Retirement | Finance | Express.co.uk">
            <a:extLst>
              <a:ext uri="{FF2B5EF4-FFF2-40B4-BE49-F238E27FC236}">
                <a16:creationId xmlns:a16="http://schemas.microsoft.com/office/drawing/2014/main" id="{3B1AAEDE-34B9-4CC3-B389-D13D6CA9D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214" y="3567008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0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AC00E93-4246-424A-9939-65EC29AC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Modern Love" panose="04090805081005020601" pitchFamily="82" charset="0"/>
              </a:rPr>
              <a:t>Methods of Recruitment</a:t>
            </a:r>
            <a:endParaRPr lang="en-IE" sz="6000" dirty="0">
              <a:latin typeface="Modern Love" panose="04090805081005020601" pitchFamily="82" charset="0"/>
            </a:endParaRPr>
          </a:p>
        </p:txBody>
      </p:sp>
      <p:pic>
        <p:nvPicPr>
          <p:cNvPr id="1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CFC12C73-020F-4445-ABC5-97CB25FD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7522"/>
            <a:ext cx="3438524" cy="860478"/>
          </a:xfrm>
        </p:spPr>
      </p:pic>
      <p:pic>
        <p:nvPicPr>
          <p:cNvPr id="3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E0363F-F24C-4FF0-A31E-3F6C681B7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31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10D03C1E-BCD3-4D8A-B874-C6E829FA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33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705600-8697-46DF-81CA-530BF7D0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  <p:pic>
        <p:nvPicPr>
          <p:cNvPr id="3074" name="Picture 2" descr="No Time To Workout? Try This Routine (Only 1 Hour Per Week)">
            <a:extLst>
              <a:ext uri="{FF2B5EF4-FFF2-40B4-BE49-F238E27FC236}">
                <a16:creationId xmlns:a16="http://schemas.microsoft.com/office/drawing/2014/main" id="{B70D7ACD-7DC6-4170-9524-24924745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9" y="1857257"/>
            <a:ext cx="3300046" cy="251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9B7B08-879E-4595-86AE-57C38B411EDB}"/>
              </a:ext>
            </a:extLst>
          </p:cNvPr>
          <p:cNvGrpSpPr/>
          <p:nvPr/>
        </p:nvGrpSpPr>
        <p:grpSpPr>
          <a:xfrm>
            <a:off x="7964245" y="1525611"/>
            <a:ext cx="3982108" cy="3806777"/>
            <a:chOff x="3876432" y="1525611"/>
            <a:chExt cx="3982108" cy="3806777"/>
          </a:xfrm>
        </p:grpSpPr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D771105B-38C6-472C-A9E3-D873205C2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140" y="1644069"/>
              <a:ext cx="1325564" cy="132556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2E3707-60D8-44E8-A76D-2AD34F2A375C}"/>
                </a:ext>
              </a:extLst>
            </p:cNvPr>
            <p:cNvSpPr txBox="1"/>
            <p:nvPr/>
          </p:nvSpPr>
          <p:spPr>
            <a:xfrm>
              <a:off x="4107304" y="2918872"/>
              <a:ext cx="375123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u="sng" dirty="0">
                  <a:latin typeface="Modern Love" panose="04090805081005020601" pitchFamily="82" charset="0"/>
                  <a:cs typeface="Times New Roman" panose="02020603050405020304" pitchFamily="18" charset="0"/>
                </a:rPr>
                <a:t>Registration Form</a:t>
              </a:r>
            </a:p>
            <a:p>
              <a:endParaRPr lang="en-GB" sz="2400" b="1" u="sng" dirty="0">
                <a:latin typeface="Modern Love" panose="04090805081005020601" pitchFamily="82" charset="0"/>
                <a:cs typeface="Times New Roman" panose="02020603050405020304" pitchFamily="18" charset="0"/>
              </a:endParaRPr>
            </a:p>
            <a:p>
              <a:r>
                <a:rPr lang="en-GB" sz="2400" dirty="0">
                  <a:latin typeface="Modern Love" panose="04090805081005020601" pitchFamily="82" charset="0"/>
                  <a:cs typeface="Times New Roman" panose="02020603050405020304" pitchFamily="18" charset="0"/>
                </a:rPr>
                <a:t>Name:</a:t>
              </a:r>
            </a:p>
            <a:p>
              <a:endParaRPr lang="en-GB" sz="2400" dirty="0">
                <a:latin typeface="Modern Love" panose="04090805081005020601" pitchFamily="82" charset="0"/>
                <a:cs typeface="Times New Roman" panose="02020603050405020304" pitchFamily="18" charset="0"/>
              </a:endParaRPr>
            </a:p>
            <a:p>
              <a:r>
                <a:rPr lang="en-GB" sz="2400" dirty="0">
                  <a:latin typeface="Modern Love" panose="04090805081005020601" pitchFamily="82" charset="0"/>
                  <a:cs typeface="Times New Roman" panose="02020603050405020304" pitchFamily="18" charset="0"/>
                </a:rPr>
                <a:t>Occupation:</a:t>
              </a:r>
              <a:endParaRPr lang="en-IE" sz="2400" dirty="0">
                <a:latin typeface="Modern Love" panose="04090805081005020601" pitchFamily="82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E5B6D7-B4E6-42E3-AD93-3335622D4805}"/>
                </a:ext>
              </a:extLst>
            </p:cNvPr>
            <p:cNvSpPr/>
            <p:nvPr/>
          </p:nvSpPr>
          <p:spPr>
            <a:xfrm>
              <a:off x="3876432" y="1525611"/>
              <a:ext cx="3751236" cy="380677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2D6F64A-0C4F-4F5E-8620-49B5476C5A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53" t="16795" r="35544" b="12529"/>
          <a:stretch/>
        </p:blipFill>
        <p:spPr>
          <a:xfrm>
            <a:off x="4096642" y="1152939"/>
            <a:ext cx="3438525" cy="484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0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AC00E93-4246-424A-9939-65EC29ACE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>
                <a:latin typeface="Modern Love" panose="04090805081005020601" pitchFamily="82" charset="0"/>
              </a:rPr>
              <a:t>Development</a:t>
            </a:r>
            <a:endParaRPr lang="en-IE" sz="6000" dirty="0">
              <a:latin typeface="Modern Love" panose="04090805081005020601" pitchFamily="82" charset="0"/>
            </a:endParaRPr>
          </a:p>
        </p:txBody>
      </p:sp>
      <p:pic>
        <p:nvPicPr>
          <p:cNvPr id="1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CFC12C73-020F-4445-ABC5-97CB25FD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7522"/>
            <a:ext cx="3438525" cy="860478"/>
          </a:xfrm>
        </p:spPr>
      </p:pic>
      <p:pic>
        <p:nvPicPr>
          <p:cNvPr id="3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E0363F-F24C-4FF0-A31E-3F6C681B7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31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10D03C1E-BCD3-4D8A-B874-C6E829FA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33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705600-8697-46DF-81CA-530BF7D0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  <p:pic>
        <p:nvPicPr>
          <p:cNvPr id="1026" name="Picture 2" descr="Instilling Innovation Through Leadership With Learning and Development  Training">
            <a:extLst>
              <a:ext uri="{FF2B5EF4-FFF2-40B4-BE49-F238E27FC236}">
                <a16:creationId xmlns:a16="http://schemas.microsoft.com/office/drawing/2014/main" id="{D5B95886-9C08-4526-9D08-35CA070E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1853419"/>
            <a:ext cx="4492081" cy="315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9FFEC6-6C09-44AC-BE50-AE7841BA7F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03" r="1346" b="56021"/>
          <a:stretch/>
        </p:blipFill>
        <p:spPr>
          <a:xfrm>
            <a:off x="5358976" y="1801548"/>
            <a:ext cx="6435459" cy="1418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FA50C7-5CD7-4F83-AAD8-6244A28D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950" y="3542868"/>
            <a:ext cx="2895051" cy="194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AC00E93-4246-424A-9939-65EC29AC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Modern Love" panose="04090805081005020601" pitchFamily="82" charset="0"/>
              </a:rPr>
              <a:t>Retention</a:t>
            </a:r>
            <a:endParaRPr lang="en-IE" sz="6000" dirty="0">
              <a:latin typeface="Modern Love" panose="04090805081005020601" pitchFamily="82" charset="0"/>
            </a:endParaRPr>
          </a:p>
        </p:txBody>
      </p:sp>
      <p:pic>
        <p:nvPicPr>
          <p:cNvPr id="1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CFC12C73-020F-4445-ABC5-97CB25FD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7522"/>
            <a:ext cx="3438524" cy="860478"/>
          </a:xfrm>
        </p:spPr>
      </p:pic>
      <p:pic>
        <p:nvPicPr>
          <p:cNvPr id="3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E0363F-F24C-4FF0-A31E-3F6C681B7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31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10D03C1E-BCD3-4D8A-B874-C6E829FA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33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705600-8697-46DF-81CA-530BF7D0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E63A8B-3F96-45A0-B417-8C0EEEFF2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450911"/>
              </p:ext>
            </p:extLst>
          </p:nvPr>
        </p:nvGraphicFramePr>
        <p:xfrm>
          <a:off x="2032000" y="10090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91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9107C-8DE8-4838-9A1E-EA6DB840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F0379-E5FD-43CC-A422-F9D8C3A1F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24505-760A-488F-86F7-2FEF957CF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5C660C-F986-4B1E-B211-03726ADBF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86580-D419-4BA8-B48A-6DBCB59E0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AC00E93-4246-424A-9939-65EC29AC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latin typeface="Modern Love" panose="04090805081005020601" pitchFamily="82" charset="0"/>
              </a:rPr>
              <a:t>Succession Planning</a:t>
            </a:r>
            <a:endParaRPr lang="en-IE" sz="6000" dirty="0">
              <a:latin typeface="Modern Love" panose="04090805081005020601" pitchFamily="82" charset="0"/>
            </a:endParaRPr>
          </a:p>
        </p:txBody>
      </p:sp>
      <p:pic>
        <p:nvPicPr>
          <p:cNvPr id="1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CFC12C73-020F-4445-ABC5-97CB25FD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7522"/>
            <a:ext cx="3438524" cy="860478"/>
          </a:xfrm>
        </p:spPr>
      </p:pic>
      <p:pic>
        <p:nvPicPr>
          <p:cNvPr id="3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E0363F-F24C-4FF0-A31E-3F6C681B7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31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10D03C1E-BCD3-4D8A-B874-C6E829FA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33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705600-8697-46DF-81CA-530BF7D0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650CC9-F349-4D89-AB6F-AFA1B505E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7" t="16067" r="46000" b="17112"/>
          <a:stretch/>
        </p:blipFill>
        <p:spPr>
          <a:xfrm>
            <a:off x="552487" y="965546"/>
            <a:ext cx="3193366" cy="4674987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1622D0CB-AEC4-47D3-8E47-8780749D36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232838"/>
              </p:ext>
            </p:extLst>
          </p:nvPr>
        </p:nvGraphicFramePr>
        <p:xfrm>
          <a:off x="4234375" y="2006351"/>
          <a:ext cx="7442395" cy="295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4845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222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Modern Love</vt:lpstr>
      <vt:lpstr>Office Theme</vt:lpstr>
      <vt:lpstr>PowerPoint Presentation</vt:lpstr>
      <vt:lpstr>Succession Planning</vt:lpstr>
      <vt:lpstr>Why do people volunteer?</vt:lpstr>
      <vt:lpstr>PowerPoint Presentation</vt:lpstr>
      <vt:lpstr>Methods of Recruitment</vt:lpstr>
      <vt:lpstr>Methods of Recruitment</vt:lpstr>
      <vt:lpstr>Development</vt:lpstr>
      <vt:lpstr>Retention</vt:lpstr>
      <vt:lpstr>Succession Planning</vt:lpstr>
      <vt:lpstr>Positives for Succession Planning </vt:lpstr>
      <vt:lpstr>Challenges of succession planning </vt:lpstr>
      <vt:lpstr>Recruiting and Retaining Volunteers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Frizelle</dc:creator>
  <cp:lastModifiedBy>Louise Conlon</cp:lastModifiedBy>
  <cp:revision>21</cp:revision>
  <dcterms:created xsi:type="dcterms:W3CDTF">2021-01-20T14:45:34Z</dcterms:created>
  <dcterms:modified xsi:type="dcterms:W3CDTF">2021-01-28T09:15:24Z</dcterms:modified>
</cp:coreProperties>
</file>