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6" r:id="rId5"/>
    <p:sldId id="263" r:id="rId6"/>
    <p:sldId id="264" r:id="rId7"/>
    <p:sldId id="267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rina Larkin" initials="SL" lastIdx="1" clrIdx="0">
    <p:extLst>
      <p:ext uri="{19B8F6BF-5375-455C-9EA6-DF929625EA0E}">
        <p15:presenceInfo xmlns:p15="http://schemas.microsoft.com/office/powerpoint/2012/main" userId="S::sabrina.larkin@Camogie.ie::7ecfcd87-9fc9-4998-a7a0-0efe928e92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B9E2C9-C6B1-4CAB-A02C-20577F542AE4}" v="1" dt="2021-01-30T20:20:11.116"/>
    <p1510:client id="{65FDCAC3-1372-EF8C-1C85-E0D37D3BA220}" v="2" dt="2021-02-01T19:16:02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6ad8e92b2cc6bbe580e93f2efdb85d31ef80a8e48290892b0c034c989b306941::" providerId="AD" clId="Web-{65FDCAC3-1372-EF8C-1C85-E0D37D3BA220}"/>
    <pc:docChg chg="modSld">
      <pc:chgData name="Guest User" userId="S::urn:spo:anon#6ad8e92b2cc6bbe580e93f2efdb85d31ef80a8e48290892b0c034c989b306941::" providerId="AD" clId="Web-{65FDCAC3-1372-EF8C-1C85-E0D37D3BA220}" dt="2021-02-01T19:16:02.008" v="0" actId="1076"/>
      <pc:docMkLst>
        <pc:docMk/>
      </pc:docMkLst>
      <pc:sldChg chg="modSp">
        <pc:chgData name="Guest User" userId="S::urn:spo:anon#6ad8e92b2cc6bbe580e93f2efdb85d31ef80a8e48290892b0c034c989b306941::" providerId="AD" clId="Web-{65FDCAC3-1372-EF8C-1C85-E0D37D3BA220}" dt="2021-02-01T19:16:02.008" v="0" actId="1076"/>
        <pc:sldMkLst>
          <pc:docMk/>
          <pc:sldMk cId="665251879" sldId="256"/>
        </pc:sldMkLst>
        <pc:picChg chg="mod">
          <ac:chgData name="Guest User" userId="S::urn:spo:anon#6ad8e92b2cc6bbe580e93f2efdb85d31ef80a8e48290892b0c034c989b306941::" providerId="AD" clId="Web-{65FDCAC3-1372-EF8C-1C85-E0D37D3BA220}" dt="2021-02-01T19:16:02.008" v="0" actId="1076"/>
          <ac:picMkLst>
            <pc:docMk/>
            <pc:sldMk cId="665251879" sldId="256"/>
            <ac:picMk id="5" creationId="{9E4BBF72-6BAC-4B9A-AF1E-E7B6E5148713}"/>
          </ac:picMkLst>
        </pc:picChg>
      </pc:sldChg>
    </pc:docChg>
  </pc:docChgLst>
  <pc:docChgLst>
    <pc:chgData clId="Web-{65FDCAC3-1372-EF8C-1C85-E0D37D3BA220}"/>
    <pc:docChg chg="modSld">
      <pc:chgData name="" userId="" providerId="" clId="Web-{65FDCAC3-1372-EF8C-1C85-E0D37D3BA220}" dt="2021-02-01T19:15:58.507" v="0" actId="1076"/>
      <pc:docMkLst>
        <pc:docMk/>
      </pc:docMkLst>
      <pc:sldChg chg="modSp">
        <pc:chgData name="" userId="" providerId="" clId="Web-{65FDCAC3-1372-EF8C-1C85-E0D37D3BA220}" dt="2021-02-01T19:15:58.507" v="0" actId="1076"/>
        <pc:sldMkLst>
          <pc:docMk/>
          <pc:sldMk cId="665251879" sldId="256"/>
        </pc:sldMkLst>
        <pc:picChg chg="mod">
          <ac:chgData name="" userId="" providerId="" clId="Web-{65FDCAC3-1372-EF8C-1C85-E0D37D3BA220}" dt="2021-02-01T19:15:58.507" v="0" actId="1076"/>
          <ac:picMkLst>
            <pc:docMk/>
            <pc:sldMk cId="665251879" sldId="256"/>
            <ac:picMk id="5" creationId="{9E4BBF72-6BAC-4B9A-AF1E-E7B6E5148713}"/>
          </ac:picMkLst>
        </pc:picChg>
      </pc:sldChg>
    </pc:docChg>
  </pc:docChgLst>
  <pc:docChgLst>
    <pc:chgData clId="Web-{1DB9E2C9-C6B1-4CAB-A02C-20577F542AE4}"/>
    <pc:docChg chg="modSld">
      <pc:chgData name="" userId="" providerId="" clId="Web-{1DB9E2C9-C6B1-4CAB-A02C-20577F542AE4}" dt="2021-01-30T20:20:11.116" v="0" actId="1076"/>
      <pc:docMkLst>
        <pc:docMk/>
      </pc:docMkLst>
      <pc:sldChg chg="modSp">
        <pc:chgData name="" userId="" providerId="" clId="Web-{1DB9E2C9-C6B1-4CAB-A02C-20577F542AE4}" dt="2021-01-30T20:20:11.116" v="0" actId="1076"/>
        <pc:sldMkLst>
          <pc:docMk/>
          <pc:sldMk cId="665251879" sldId="256"/>
        </pc:sldMkLst>
        <pc:picChg chg="mod">
          <ac:chgData name="" userId="" providerId="" clId="Web-{1DB9E2C9-C6B1-4CAB-A02C-20577F542AE4}" dt="2021-01-30T20:20:11.116" v="0" actId="1076"/>
          <ac:picMkLst>
            <pc:docMk/>
            <pc:sldMk cId="665251879" sldId="256"/>
            <ac:picMk id="5" creationId="{9E4BBF72-6BAC-4B9A-AF1E-E7B6E5148713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887FAB-CB95-4826-B46F-359CB12A160D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986FB43-6DFB-4A2A-ACEB-3689420FD306}">
      <dgm:prSet phldrT="[Text]"/>
      <dgm:spPr/>
      <dgm:t>
        <a:bodyPr/>
        <a:lstStyle/>
        <a:p>
          <a:r>
            <a:rPr lang="en-GB" dirty="0"/>
            <a:t>Identify Schools in Your Catchment Area</a:t>
          </a:r>
        </a:p>
      </dgm:t>
    </dgm:pt>
    <dgm:pt modelId="{DF010394-D596-453E-AEF7-B342E94F6024}" type="parTrans" cxnId="{E9DE3D8C-AF0B-4906-9153-3EE8407AA4A3}">
      <dgm:prSet/>
      <dgm:spPr/>
      <dgm:t>
        <a:bodyPr/>
        <a:lstStyle/>
        <a:p>
          <a:endParaRPr lang="en-GB"/>
        </a:p>
      </dgm:t>
    </dgm:pt>
    <dgm:pt modelId="{03366B76-FC5A-4915-8134-AAD4F881F5F7}" type="sibTrans" cxnId="{E9DE3D8C-AF0B-4906-9153-3EE8407AA4A3}">
      <dgm:prSet/>
      <dgm:spPr/>
      <dgm:t>
        <a:bodyPr/>
        <a:lstStyle/>
        <a:p>
          <a:endParaRPr lang="en-GB"/>
        </a:p>
      </dgm:t>
    </dgm:pt>
    <dgm:pt modelId="{BACAD88D-2D45-4461-9AD5-0A53B786D499}">
      <dgm:prSet phldrT="[Text]"/>
      <dgm:spPr/>
      <dgm:t>
        <a:bodyPr/>
        <a:lstStyle/>
        <a:p>
          <a:r>
            <a:rPr lang="en-GB" dirty="0"/>
            <a:t>Recruit reliable, enthusiastic helpers/coaches</a:t>
          </a:r>
        </a:p>
      </dgm:t>
    </dgm:pt>
    <dgm:pt modelId="{57EFF0E0-EAAA-40FD-ABB4-4C0FD471461F}" type="parTrans" cxnId="{EC918EE4-320C-48D2-AF0C-7B23133B9B5E}">
      <dgm:prSet/>
      <dgm:spPr/>
      <dgm:t>
        <a:bodyPr/>
        <a:lstStyle/>
        <a:p>
          <a:endParaRPr lang="en-GB"/>
        </a:p>
      </dgm:t>
    </dgm:pt>
    <dgm:pt modelId="{D0D85C2F-657C-4B09-B68C-CFB0EA1638F3}" type="sibTrans" cxnId="{EC918EE4-320C-48D2-AF0C-7B23133B9B5E}">
      <dgm:prSet/>
      <dgm:spPr/>
      <dgm:t>
        <a:bodyPr/>
        <a:lstStyle/>
        <a:p>
          <a:endParaRPr lang="en-GB"/>
        </a:p>
      </dgm:t>
    </dgm:pt>
    <dgm:pt modelId="{DEBE22FE-FC18-4D0E-B99E-BDF5EDAD6D60}">
      <dgm:prSet phldrT="[Text]"/>
      <dgm:spPr>
        <a:ln>
          <a:solidFill>
            <a:srgbClr val="92D050"/>
          </a:solidFill>
        </a:ln>
      </dgm:spPr>
      <dgm:t>
        <a:bodyPr/>
        <a:lstStyle/>
        <a:p>
          <a:r>
            <a:rPr lang="en-GB" dirty="0"/>
            <a:t>Link back to the club</a:t>
          </a:r>
        </a:p>
      </dgm:t>
    </dgm:pt>
    <dgm:pt modelId="{F3D7A3E2-0ADB-4062-9FDA-AE85414C5E65}" type="parTrans" cxnId="{B8343933-C3DA-431C-B94A-24399279C3DB}">
      <dgm:prSet/>
      <dgm:spPr/>
      <dgm:t>
        <a:bodyPr/>
        <a:lstStyle/>
        <a:p>
          <a:endParaRPr lang="en-GB"/>
        </a:p>
      </dgm:t>
    </dgm:pt>
    <dgm:pt modelId="{725F25D9-85BA-4AF7-A2F5-51E5EDDCC085}" type="sibTrans" cxnId="{B8343933-C3DA-431C-B94A-24399279C3DB}">
      <dgm:prSet/>
      <dgm:spPr/>
      <dgm:t>
        <a:bodyPr/>
        <a:lstStyle/>
        <a:p>
          <a:endParaRPr lang="en-GB"/>
        </a:p>
      </dgm:t>
    </dgm:pt>
    <dgm:pt modelId="{07691E36-DCA6-461E-93C9-2F5B1EF14CAD}">
      <dgm:prSet phldrT="[Text]"/>
      <dgm:spPr/>
      <dgm:t>
        <a:bodyPr/>
        <a:lstStyle/>
        <a:p>
          <a:r>
            <a:rPr lang="en-GB" dirty="0"/>
            <a:t>Write/Call/Visit the school principal or PE Coordinator  </a:t>
          </a:r>
        </a:p>
      </dgm:t>
    </dgm:pt>
    <dgm:pt modelId="{FEF0B157-9CE5-4674-8330-068522DA7093}" type="parTrans" cxnId="{58705E0D-9656-4026-AF82-AF74C847B2B6}">
      <dgm:prSet/>
      <dgm:spPr/>
      <dgm:t>
        <a:bodyPr/>
        <a:lstStyle/>
        <a:p>
          <a:endParaRPr lang="en-GB"/>
        </a:p>
      </dgm:t>
    </dgm:pt>
    <dgm:pt modelId="{9B56F003-3792-44BC-B0A7-A31A822A32E0}" type="sibTrans" cxnId="{58705E0D-9656-4026-AF82-AF74C847B2B6}">
      <dgm:prSet/>
      <dgm:spPr/>
      <dgm:t>
        <a:bodyPr/>
        <a:lstStyle/>
        <a:p>
          <a:endParaRPr lang="en-GB"/>
        </a:p>
      </dgm:t>
    </dgm:pt>
    <dgm:pt modelId="{39BADE93-EA8D-47FB-843F-CEEA2ECCBEA3}">
      <dgm:prSet phldrT="[Text]"/>
      <dgm:spPr/>
      <dgm:t>
        <a:bodyPr/>
        <a:lstStyle/>
        <a:p>
          <a:r>
            <a:rPr lang="en-GB" dirty="0"/>
            <a:t>Commence coaching at preferred time</a:t>
          </a:r>
        </a:p>
      </dgm:t>
    </dgm:pt>
    <dgm:pt modelId="{C99B6428-DDE1-46E8-ADED-FAEC4EF8B2D4}" type="parTrans" cxnId="{6D65ABED-B93C-459A-9011-758872CEED27}">
      <dgm:prSet/>
      <dgm:spPr/>
      <dgm:t>
        <a:bodyPr/>
        <a:lstStyle/>
        <a:p>
          <a:endParaRPr lang="en-GB"/>
        </a:p>
      </dgm:t>
    </dgm:pt>
    <dgm:pt modelId="{6DE44192-34D4-4CCD-9A16-C56C09F9958F}" type="sibTrans" cxnId="{6D65ABED-B93C-459A-9011-758872CEED27}">
      <dgm:prSet/>
      <dgm:spPr/>
      <dgm:t>
        <a:bodyPr/>
        <a:lstStyle/>
        <a:p>
          <a:endParaRPr lang="en-GB"/>
        </a:p>
      </dgm:t>
    </dgm:pt>
    <dgm:pt modelId="{35796C4A-5C3E-4C01-A7F8-EA79254F06F4}" type="pres">
      <dgm:prSet presAssocID="{19887FAB-CB95-4826-B46F-359CB12A160D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4030887C-97E9-4CB1-8855-5FEB8272F74F}" type="pres">
      <dgm:prSet presAssocID="{DEBE22FE-FC18-4D0E-B99E-BDF5EDAD6D60}" presName="Accent5" presStyleCnt="0"/>
      <dgm:spPr/>
    </dgm:pt>
    <dgm:pt modelId="{34513344-0ED7-45C2-8896-15EAB693629F}" type="pres">
      <dgm:prSet presAssocID="{DEBE22FE-FC18-4D0E-B99E-BDF5EDAD6D60}" presName="Accent" presStyleLbl="node1" presStyleIdx="0" presStyleCnt="5" custLinFactNeighborX="22274" custLinFactNeighborY="-2056"/>
      <dgm:spPr>
        <a:solidFill>
          <a:srgbClr val="92D050"/>
        </a:solidFill>
      </dgm:spPr>
    </dgm:pt>
    <dgm:pt modelId="{818102DA-0D18-4415-A2B8-1B90D5D0532F}" type="pres">
      <dgm:prSet presAssocID="{DEBE22FE-FC18-4D0E-B99E-BDF5EDAD6D60}" presName="ParentBackground5" presStyleCnt="0"/>
      <dgm:spPr/>
    </dgm:pt>
    <dgm:pt modelId="{F2DACC86-5081-45DD-97BC-438726005CEC}" type="pres">
      <dgm:prSet presAssocID="{DEBE22FE-FC18-4D0E-B99E-BDF5EDAD6D60}" presName="ParentBackground" presStyleLbl="fgAcc1" presStyleIdx="0" presStyleCnt="5" custLinFactNeighborX="24895" custLinFactNeighborY="-1629"/>
      <dgm:spPr/>
    </dgm:pt>
    <dgm:pt modelId="{B027599D-9E8D-410A-8499-EFB8398396C9}" type="pres">
      <dgm:prSet presAssocID="{DEBE22FE-FC18-4D0E-B99E-BDF5EDAD6D60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20ECAC5-CCB8-40AC-8EF0-69147E0424FC}" type="pres">
      <dgm:prSet presAssocID="{39BADE93-EA8D-47FB-843F-CEEA2ECCBEA3}" presName="Accent4" presStyleCnt="0"/>
      <dgm:spPr/>
    </dgm:pt>
    <dgm:pt modelId="{C2E4CAEC-1FEE-4D50-9716-406B47F65946}" type="pres">
      <dgm:prSet presAssocID="{39BADE93-EA8D-47FB-843F-CEEA2ECCBEA3}" presName="Accent" presStyleLbl="node1" presStyleIdx="1" presStyleCnt="5" custLinFactNeighborX="12661" custLinFactNeighborY="-18"/>
      <dgm:spPr>
        <a:solidFill>
          <a:srgbClr val="FF0000"/>
        </a:solidFill>
      </dgm:spPr>
    </dgm:pt>
    <dgm:pt modelId="{8E58B32D-A04C-456E-BD20-88FD06355386}" type="pres">
      <dgm:prSet presAssocID="{39BADE93-EA8D-47FB-843F-CEEA2ECCBEA3}" presName="ParentBackground4" presStyleCnt="0"/>
      <dgm:spPr/>
    </dgm:pt>
    <dgm:pt modelId="{45802341-7A95-4E66-8169-FCE56ECDC775}" type="pres">
      <dgm:prSet presAssocID="{39BADE93-EA8D-47FB-843F-CEEA2ECCBEA3}" presName="ParentBackground" presStyleLbl="fgAcc1" presStyleIdx="1" presStyleCnt="5" custLinFactNeighborX="17395" custLinFactNeighborY="552"/>
      <dgm:spPr/>
    </dgm:pt>
    <dgm:pt modelId="{9C98F0CC-5E3E-4AF2-9723-091DED29245D}" type="pres">
      <dgm:prSet presAssocID="{39BADE93-EA8D-47FB-843F-CEEA2ECCBEA3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772FE11-8025-4B77-ACD5-F4FA53223EBF}" type="pres">
      <dgm:prSet presAssocID="{07691E36-DCA6-461E-93C9-2F5B1EF14CAD}" presName="Accent3" presStyleCnt="0"/>
      <dgm:spPr/>
    </dgm:pt>
    <dgm:pt modelId="{C98605F6-7B14-4884-85F1-DA7F9C8834F0}" type="pres">
      <dgm:prSet presAssocID="{07691E36-DCA6-461E-93C9-2F5B1EF14CAD}" presName="Accent" presStyleLbl="node1" presStyleIdx="2" presStyleCnt="5" custLinFactNeighborX="12175" custLinFactNeighborY="370"/>
      <dgm:spPr>
        <a:solidFill>
          <a:srgbClr val="00B0F0"/>
        </a:solidFill>
      </dgm:spPr>
    </dgm:pt>
    <dgm:pt modelId="{0C72E158-B2F0-4B8E-BCAD-F7ADED8F0D11}" type="pres">
      <dgm:prSet presAssocID="{07691E36-DCA6-461E-93C9-2F5B1EF14CAD}" presName="ParentBackground3" presStyleCnt="0"/>
      <dgm:spPr/>
    </dgm:pt>
    <dgm:pt modelId="{D3991AD8-5A23-43E8-B128-F9C66D5200CD}" type="pres">
      <dgm:prSet presAssocID="{07691E36-DCA6-461E-93C9-2F5B1EF14CAD}" presName="ParentBackground" presStyleLbl="fgAcc1" presStyleIdx="2" presStyleCnt="5" custLinFactNeighborX="21153" custLinFactNeighborY="191"/>
      <dgm:spPr/>
    </dgm:pt>
    <dgm:pt modelId="{4AC0F311-7A5C-4E5D-AA87-7BFBD6F87E97}" type="pres">
      <dgm:prSet presAssocID="{07691E36-DCA6-461E-93C9-2F5B1EF14CAD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2849625-0465-434E-A3BD-AFFBACDE34DA}" type="pres">
      <dgm:prSet presAssocID="{BACAD88D-2D45-4461-9AD5-0A53B786D499}" presName="Accent2" presStyleCnt="0"/>
      <dgm:spPr/>
    </dgm:pt>
    <dgm:pt modelId="{DA380DDC-D7E3-4373-9B26-8DF1C797D5FB}" type="pres">
      <dgm:prSet presAssocID="{BACAD88D-2D45-4461-9AD5-0A53B786D499}" presName="Accent" presStyleLbl="node1" presStyleIdx="3" presStyleCnt="5" custLinFactNeighborX="4832" custLinFactNeighborY="-161"/>
      <dgm:spPr>
        <a:solidFill>
          <a:srgbClr val="FFC000"/>
        </a:solidFill>
      </dgm:spPr>
    </dgm:pt>
    <dgm:pt modelId="{B7789BE8-1F86-45CC-96A6-A4283AAC2815}" type="pres">
      <dgm:prSet presAssocID="{BACAD88D-2D45-4461-9AD5-0A53B786D499}" presName="ParentBackground2" presStyleCnt="0"/>
      <dgm:spPr/>
    </dgm:pt>
    <dgm:pt modelId="{5C2DA360-0058-43CF-AFEC-7EF8CD115ADA}" type="pres">
      <dgm:prSet presAssocID="{BACAD88D-2D45-4461-9AD5-0A53B786D499}" presName="ParentBackground" presStyleLbl="fgAcc1" presStyleIdx="3" presStyleCnt="5" custLinFactNeighborX="6847" custLinFactNeighborY="-253"/>
      <dgm:spPr/>
    </dgm:pt>
    <dgm:pt modelId="{5E1BDD4E-1592-48CC-AB1D-F3593219464E}" type="pres">
      <dgm:prSet presAssocID="{BACAD88D-2D45-4461-9AD5-0A53B786D49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68F4E29-6E6E-44D5-94AE-9520BFA2FB40}" type="pres">
      <dgm:prSet presAssocID="{8986FB43-6DFB-4A2A-ACEB-3689420FD306}" presName="Accent1" presStyleCnt="0"/>
      <dgm:spPr/>
    </dgm:pt>
    <dgm:pt modelId="{7F408C39-115E-41F2-9A0F-5BC41A73FD8F}" type="pres">
      <dgm:prSet presAssocID="{8986FB43-6DFB-4A2A-ACEB-3689420FD306}" presName="Accent" presStyleLbl="node1" presStyleIdx="4" presStyleCnt="5" custLinFactNeighborX="-3642" custLinFactNeighborY="-161"/>
      <dgm:spPr/>
    </dgm:pt>
    <dgm:pt modelId="{BC96D596-927D-4755-9093-515F975F1323}" type="pres">
      <dgm:prSet presAssocID="{8986FB43-6DFB-4A2A-ACEB-3689420FD306}" presName="ParentBackground1" presStyleCnt="0"/>
      <dgm:spPr/>
    </dgm:pt>
    <dgm:pt modelId="{45267BD2-4E24-4D52-AA00-07E75167FCCD}" type="pres">
      <dgm:prSet presAssocID="{8986FB43-6DFB-4A2A-ACEB-3689420FD306}" presName="ParentBackground" presStyleLbl="fgAcc1" presStyleIdx="4" presStyleCnt="5" custLinFactNeighborX="-5292" custLinFactNeighborY="-253"/>
      <dgm:spPr/>
    </dgm:pt>
    <dgm:pt modelId="{0AFDDDE1-2517-4FD0-8AB9-64B7A54377E3}" type="pres">
      <dgm:prSet presAssocID="{8986FB43-6DFB-4A2A-ACEB-3689420FD30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58705E0D-9656-4026-AF82-AF74C847B2B6}" srcId="{19887FAB-CB95-4826-B46F-359CB12A160D}" destId="{07691E36-DCA6-461E-93C9-2F5B1EF14CAD}" srcOrd="2" destOrd="0" parTransId="{FEF0B157-9CE5-4674-8330-068522DA7093}" sibTransId="{9B56F003-3792-44BC-B0A7-A31A822A32E0}"/>
    <dgm:cxn modelId="{BB746110-D894-4161-A48E-D277D374DA42}" type="presOf" srcId="{07691E36-DCA6-461E-93C9-2F5B1EF14CAD}" destId="{D3991AD8-5A23-43E8-B128-F9C66D5200CD}" srcOrd="0" destOrd="0" presId="urn:microsoft.com/office/officeart/2011/layout/CircleProcess"/>
    <dgm:cxn modelId="{438AE224-D655-4D85-9311-ADF9491AC242}" type="presOf" srcId="{19887FAB-CB95-4826-B46F-359CB12A160D}" destId="{35796C4A-5C3E-4C01-A7F8-EA79254F06F4}" srcOrd="0" destOrd="0" presId="urn:microsoft.com/office/officeart/2011/layout/CircleProcess"/>
    <dgm:cxn modelId="{0D57F331-024B-4BA2-B0E3-51E7E39DAC74}" type="presOf" srcId="{39BADE93-EA8D-47FB-843F-CEEA2ECCBEA3}" destId="{9C98F0CC-5E3E-4AF2-9723-091DED29245D}" srcOrd="1" destOrd="0" presId="urn:microsoft.com/office/officeart/2011/layout/CircleProcess"/>
    <dgm:cxn modelId="{B8343933-C3DA-431C-B94A-24399279C3DB}" srcId="{19887FAB-CB95-4826-B46F-359CB12A160D}" destId="{DEBE22FE-FC18-4D0E-B99E-BDF5EDAD6D60}" srcOrd="4" destOrd="0" parTransId="{F3D7A3E2-0ADB-4062-9FDA-AE85414C5E65}" sibTransId="{725F25D9-85BA-4AF7-A2F5-51E5EDDCC085}"/>
    <dgm:cxn modelId="{6B55E134-8EC5-4B32-9730-8C26FC216FCB}" type="presOf" srcId="{DEBE22FE-FC18-4D0E-B99E-BDF5EDAD6D60}" destId="{F2DACC86-5081-45DD-97BC-438726005CEC}" srcOrd="0" destOrd="0" presId="urn:microsoft.com/office/officeart/2011/layout/CircleProcess"/>
    <dgm:cxn modelId="{83A09154-CCA1-410C-95AD-3C749FE3BF4A}" type="presOf" srcId="{BACAD88D-2D45-4461-9AD5-0A53B786D499}" destId="{5C2DA360-0058-43CF-AFEC-7EF8CD115ADA}" srcOrd="0" destOrd="0" presId="urn:microsoft.com/office/officeart/2011/layout/CircleProcess"/>
    <dgm:cxn modelId="{D0953C87-255F-446D-8622-542583154DFA}" type="presOf" srcId="{8986FB43-6DFB-4A2A-ACEB-3689420FD306}" destId="{45267BD2-4E24-4D52-AA00-07E75167FCCD}" srcOrd="0" destOrd="0" presId="urn:microsoft.com/office/officeart/2011/layout/CircleProcess"/>
    <dgm:cxn modelId="{311ED687-1C7D-4396-A7DF-23B5FBDB306F}" type="presOf" srcId="{BACAD88D-2D45-4461-9AD5-0A53B786D499}" destId="{5E1BDD4E-1592-48CC-AB1D-F3593219464E}" srcOrd="1" destOrd="0" presId="urn:microsoft.com/office/officeart/2011/layout/CircleProcess"/>
    <dgm:cxn modelId="{E9DE3D8C-AF0B-4906-9153-3EE8407AA4A3}" srcId="{19887FAB-CB95-4826-B46F-359CB12A160D}" destId="{8986FB43-6DFB-4A2A-ACEB-3689420FD306}" srcOrd="0" destOrd="0" parTransId="{DF010394-D596-453E-AEF7-B342E94F6024}" sibTransId="{03366B76-FC5A-4915-8134-AAD4F881F5F7}"/>
    <dgm:cxn modelId="{4CD81E97-C89C-43B5-930F-5520BCFC4B8A}" type="presOf" srcId="{DEBE22FE-FC18-4D0E-B99E-BDF5EDAD6D60}" destId="{B027599D-9E8D-410A-8499-EFB8398396C9}" srcOrd="1" destOrd="0" presId="urn:microsoft.com/office/officeart/2011/layout/CircleProcess"/>
    <dgm:cxn modelId="{3F423AC9-BD26-450E-876E-1128E5F9F94A}" type="presOf" srcId="{39BADE93-EA8D-47FB-843F-CEEA2ECCBEA3}" destId="{45802341-7A95-4E66-8169-FCE56ECDC775}" srcOrd="0" destOrd="0" presId="urn:microsoft.com/office/officeart/2011/layout/CircleProcess"/>
    <dgm:cxn modelId="{EC918EE4-320C-48D2-AF0C-7B23133B9B5E}" srcId="{19887FAB-CB95-4826-B46F-359CB12A160D}" destId="{BACAD88D-2D45-4461-9AD5-0A53B786D499}" srcOrd="1" destOrd="0" parTransId="{57EFF0E0-EAAA-40FD-ABB4-4C0FD471461F}" sibTransId="{D0D85C2F-657C-4B09-B68C-CFB0EA1638F3}"/>
    <dgm:cxn modelId="{6D65ABED-B93C-459A-9011-758872CEED27}" srcId="{19887FAB-CB95-4826-B46F-359CB12A160D}" destId="{39BADE93-EA8D-47FB-843F-CEEA2ECCBEA3}" srcOrd="3" destOrd="0" parTransId="{C99B6428-DDE1-46E8-ADED-FAEC4EF8B2D4}" sibTransId="{6DE44192-34D4-4CCD-9A16-C56C09F9958F}"/>
    <dgm:cxn modelId="{7EF2B0EE-06E2-47BA-87F1-8C1F84B8C624}" type="presOf" srcId="{8986FB43-6DFB-4A2A-ACEB-3689420FD306}" destId="{0AFDDDE1-2517-4FD0-8AB9-64B7A54377E3}" srcOrd="1" destOrd="0" presId="urn:microsoft.com/office/officeart/2011/layout/CircleProcess"/>
    <dgm:cxn modelId="{8BE1D2FE-35E6-4292-8C1B-59FC83F803EB}" type="presOf" srcId="{07691E36-DCA6-461E-93C9-2F5B1EF14CAD}" destId="{4AC0F311-7A5C-4E5D-AA87-7BFBD6F87E97}" srcOrd="1" destOrd="0" presId="urn:microsoft.com/office/officeart/2011/layout/CircleProcess"/>
    <dgm:cxn modelId="{AF2526C9-E8A6-4BC2-8C4C-AD92D7FB7A76}" type="presParOf" srcId="{35796C4A-5C3E-4C01-A7F8-EA79254F06F4}" destId="{4030887C-97E9-4CB1-8855-5FEB8272F74F}" srcOrd="0" destOrd="0" presId="urn:microsoft.com/office/officeart/2011/layout/CircleProcess"/>
    <dgm:cxn modelId="{0437BC14-131C-4157-83CC-111C747F12FC}" type="presParOf" srcId="{4030887C-97E9-4CB1-8855-5FEB8272F74F}" destId="{34513344-0ED7-45C2-8896-15EAB693629F}" srcOrd="0" destOrd="0" presId="urn:microsoft.com/office/officeart/2011/layout/CircleProcess"/>
    <dgm:cxn modelId="{700105A7-4C85-4ACF-A5FA-5C736EF480BF}" type="presParOf" srcId="{35796C4A-5C3E-4C01-A7F8-EA79254F06F4}" destId="{818102DA-0D18-4415-A2B8-1B90D5D0532F}" srcOrd="1" destOrd="0" presId="urn:microsoft.com/office/officeart/2011/layout/CircleProcess"/>
    <dgm:cxn modelId="{D927451A-7A4A-4908-9646-BD02775A071A}" type="presParOf" srcId="{818102DA-0D18-4415-A2B8-1B90D5D0532F}" destId="{F2DACC86-5081-45DD-97BC-438726005CEC}" srcOrd="0" destOrd="0" presId="urn:microsoft.com/office/officeart/2011/layout/CircleProcess"/>
    <dgm:cxn modelId="{0DA66F25-1188-49F7-BE1E-102029CA3021}" type="presParOf" srcId="{35796C4A-5C3E-4C01-A7F8-EA79254F06F4}" destId="{B027599D-9E8D-410A-8499-EFB8398396C9}" srcOrd="2" destOrd="0" presId="urn:microsoft.com/office/officeart/2011/layout/CircleProcess"/>
    <dgm:cxn modelId="{F982A691-6272-46B3-B2AC-1E57915C3AF6}" type="presParOf" srcId="{35796C4A-5C3E-4C01-A7F8-EA79254F06F4}" destId="{820ECAC5-CCB8-40AC-8EF0-69147E0424FC}" srcOrd="3" destOrd="0" presId="urn:microsoft.com/office/officeart/2011/layout/CircleProcess"/>
    <dgm:cxn modelId="{D8D41990-2561-4293-9559-0631228D73B6}" type="presParOf" srcId="{820ECAC5-CCB8-40AC-8EF0-69147E0424FC}" destId="{C2E4CAEC-1FEE-4D50-9716-406B47F65946}" srcOrd="0" destOrd="0" presId="urn:microsoft.com/office/officeart/2011/layout/CircleProcess"/>
    <dgm:cxn modelId="{43C34DB1-5D7C-4074-A428-7149F7E70E1A}" type="presParOf" srcId="{35796C4A-5C3E-4C01-A7F8-EA79254F06F4}" destId="{8E58B32D-A04C-456E-BD20-88FD06355386}" srcOrd="4" destOrd="0" presId="urn:microsoft.com/office/officeart/2011/layout/CircleProcess"/>
    <dgm:cxn modelId="{4020C224-32EA-40D9-BE00-91059E37AED7}" type="presParOf" srcId="{8E58B32D-A04C-456E-BD20-88FD06355386}" destId="{45802341-7A95-4E66-8169-FCE56ECDC775}" srcOrd="0" destOrd="0" presId="urn:microsoft.com/office/officeart/2011/layout/CircleProcess"/>
    <dgm:cxn modelId="{53AAC4D8-01D3-41BA-BE07-9E1A3867EC74}" type="presParOf" srcId="{35796C4A-5C3E-4C01-A7F8-EA79254F06F4}" destId="{9C98F0CC-5E3E-4AF2-9723-091DED29245D}" srcOrd="5" destOrd="0" presId="urn:microsoft.com/office/officeart/2011/layout/CircleProcess"/>
    <dgm:cxn modelId="{082D3B17-D34D-4124-BA58-12E0467FE9BF}" type="presParOf" srcId="{35796C4A-5C3E-4C01-A7F8-EA79254F06F4}" destId="{7772FE11-8025-4B77-ACD5-F4FA53223EBF}" srcOrd="6" destOrd="0" presId="urn:microsoft.com/office/officeart/2011/layout/CircleProcess"/>
    <dgm:cxn modelId="{76E4FA2B-A34F-405D-8E10-02972AB6149F}" type="presParOf" srcId="{7772FE11-8025-4B77-ACD5-F4FA53223EBF}" destId="{C98605F6-7B14-4884-85F1-DA7F9C8834F0}" srcOrd="0" destOrd="0" presId="urn:microsoft.com/office/officeart/2011/layout/CircleProcess"/>
    <dgm:cxn modelId="{0947E6B3-5FFC-4BEA-AB44-7CE2B39FC9DA}" type="presParOf" srcId="{35796C4A-5C3E-4C01-A7F8-EA79254F06F4}" destId="{0C72E158-B2F0-4B8E-BCAD-F7ADED8F0D11}" srcOrd="7" destOrd="0" presId="urn:microsoft.com/office/officeart/2011/layout/CircleProcess"/>
    <dgm:cxn modelId="{E9114EC7-3DE6-4B5E-9BBB-909857A646AC}" type="presParOf" srcId="{0C72E158-B2F0-4B8E-BCAD-F7ADED8F0D11}" destId="{D3991AD8-5A23-43E8-B128-F9C66D5200CD}" srcOrd="0" destOrd="0" presId="urn:microsoft.com/office/officeart/2011/layout/CircleProcess"/>
    <dgm:cxn modelId="{752F9C38-9491-4B6B-A57B-36391EBD1FB0}" type="presParOf" srcId="{35796C4A-5C3E-4C01-A7F8-EA79254F06F4}" destId="{4AC0F311-7A5C-4E5D-AA87-7BFBD6F87E97}" srcOrd="8" destOrd="0" presId="urn:microsoft.com/office/officeart/2011/layout/CircleProcess"/>
    <dgm:cxn modelId="{BC4A158B-C9B3-4606-9F84-38E08C1948AA}" type="presParOf" srcId="{35796C4A-5C3E-4C01-A7F8-EA79254F06F4}" destId="{B2849625-0465-434E-A3BD-AFFBACDE34DA}" srcOrd="9" destOrd="0" presId="urn:microsoft.com/office/officeart/2011/layout/CircleProcess"/>
    <dgm:cxn modelId="{6D575AA9-5F13-4734-BDF4-3B0EE4C1F594}" type="presParOf" srcId="{B2849625-0465-434E-A3BD-AFFBACDE34DA}" destId="{DA380DDC-D7E3-4373-9B26-8DF1C797D5FB}" srcOrd="0" destOrd="0" presId="urn:microsoft.com/office/officeart/2011/layout/CircleProcess"/>
    <dgm:cxn modelId="{D8A6E307-9DFF-4B85-8C08-9A9AF55F76ED}" type="presParOf" srcId="{35796C4A-5C3E-4C01-A7F8-EA79254F06F4}" destId="{B7789BE8-1F86-45CC-96A6-A4283AAC2815}" srcOrd="10" destOrd="0" presId="urn:microsoft.com/office/officeart/2011/layout/CircleProcess"/>
    <dgm:cxn modelId="{255C249A-9134-4CA9-8097-360444595FD5}" type="presParOf" srcId="{B7789BE8-1F86-45CC-96A6-A4283AAC2815}" destId="{5C2DA360-0058-43CF-AFEC-7EF8CD115ADA}" srcOrd="0" destOrd="0" presId="urn:microsoft.com/office/officeart/2011/layout/CircleProcess"/>
    <dgm:cxn modelId="{2CC5E263-84AB-4318-9B64-81960977C257}" type="presParOf" srcId="{35796C4A-5C3E-4C01-A7F8-EA79254F06F4}" destId="{5E1BDD4E-1592-48CC-AB1D-F3593219464E}" srcOrd="11" destOrd="0" presId="urn:microsoft.com/office/officeart/2011/layout/CircleProcess"/>
    <dgm:cxn modelId="{330C8FC7-47EB-434E-AD17-EF3E84C2895B}" type="presParOf" srcId="{35796C4A-5C3E-4C01-A7F8-EA79254F06F4}" destId="{468F4E29-6E6E-44D5-94AE-9520BFA2FB40}" srcOrd="12" destOrd="0" presId="urn:microsoft.com/office/officeart/2011/layout/CircleProcess"/>
    <dgm:cxn modelId="{21D23E55-6AC1-4684-AE6C-149BBD4AF7AA}" type="presParOf" srcId="{468F4E29-6E6E-44D5-94AE-9520BFA2FB40}" destId="{7F408C39-115E-41F2-9A0F-5BC41A73FD8F}" srcOrd="0" destOrd="0" presId="urn:microsoft.com/office/officeart/2011/layout/CircleProcess"/>
    <dgm:cxn modelId="{C179FB7C-2480-4D29-A38F-F8EE854AA9B9}" type="presParOf" srcId="{35796C4A-5C3E-4C01-A7F8-EA79254F06F4}" destId="{BC96D596-927D-4755-9093-515F975F1323}" srcOrd="13" destOrd="0" presId="urn:microsoft.com/office/officeart/2011/layout/CircleProcess"/>
    <dgm:cxn modelId="{21630035-FDBE-450B-82CF-480857506E5E}" type="presParOf" srcId="{BC96D596-927D-4755-9093-515F975F1323}" destId="{45267BD2-4E24-4D52-AA00-07E75167FCCD}" srcOrd="0" destOrd="0" presId="urn:microsoft.com/office/officeart/2011/layout/CircleProcess"/>
    <dgm:cxn modelId="{F175479B-A2D3-443A-BB56-221D4F0D0AE8}" type="presParOf" srcId="{35796C4A-5C3E-4C01-A7F8-EA79254F06F4}" destId="{0AFDDDE1-2517-4FD0-8AB9-64B7A54377E3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13344-0ED7-45C2-8896-15EAB693629F}">
      <dsp:nvSpPr>
        <dsp:cNvPr id="0" name=""/>
        <dsp:cNvSpPr/>
      </dsp:nvSpPr>
      <dsp:spPr>
        <a:xfrm>
          <a:off x="9659763" y="714324"/>
          <a:ext cx="2001283" cy="2001611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ACC86-5081-45DD-97BC-438726005CEC}">
      <dsp:nvSpPr>
        <dsp:cNvPr id="0" name=""/>
        <dsp:cNvSpPr/>
      </dsp:nvSpPr>
      <dsp:spPr>
        <a:xfrm>
          <a:off x="9745107" y="791777"/>
          <a:ext cx="1868148" cy="186814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Link back to the club</a:t>
          </a:r>
        </a:p>
      </dsp:txBody>
      <dsp:txXfrm>
        <a:off x="10012442" y="1058705"/>
        <a:ext cx="1334544" cy="1334290"/>
      </dsp:txXfrm>
    </dsp:sp>
    <dsp:sp modelId="{C2E4CAEC-1FEE-4D50-9716-406B47F65946}">
      <dsp:nvSpPr>
        <dsp:cNvPr id="0" name=""/>
        <dsp:cNvSpPr/>
      </dsp:nvSpPr>
      <dsp:spPr>
        <a:xfrm rot="2700000">
          <a:off x="7502959" y="755071"/>
          <a:ext cx="2001052" cy="2001052"/>
        </a:xfrm>
        <a:prstGeom prst="teardrop">
          <a:avLst>
            <a:gd name="adj" fmla="val 10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02341-7A95-4E66-8169-FCE56ECDC775}">
      <dsp:nvSpPr>
        <dsp:cNvPr id="0" name=""/>
        <dsp:cNvSpPr/>
      </dsp:nvSpPr>
      <dsp:spPr>
        <a:xfrm>
          <a:off x="7537677" y="832521"/>
          <a:ext cx="1868148" cy="186814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Commence coaching at preferred time</a:t>
          </a:r>
        </a:p>
      </dsp:txBody>
      <dsp:txXfrm>
        <a:off x="7803947" y="1099450"/>
        <a:ext cx="1334544" cy="1334290"/>
      </dsp:txXfrm>
    </dsp:sp>
    <dsp:sp modelId="{C98605F6-7B14-4884-85F1-DA7F9C8834F0}">
      <dsp:nvSpPr>
        <dsp:cNvPr id="0" name=""/>
        <dsp:cNvSpPr/>
      </dsp:nvSpPr>
      <dsp:spPr>
        <a:xfrm rot="2700000">
          <a:off x="5421887" y="766055"/>
          <a:ext cx="2001052" cy="2001052"/>
        </a:xfrm>
        <a:prstGeom prst="teardrop">
          <a:avLst>
            <a:gd name="adj" fmla="val 10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91AD8-5A23-43E8-B128-F9C66D5200CD}">
      <dsp:nvSpPr>
        <dsp:cNvPr id="0" name=""/>
        <dsp:cNvSpPr/>
      </dsp:nvSpPr>
      <dsp:spPr>
        <a:xfrm>
          <a:off x="5539499" y="825777"/>
          <a:ext cx="1868148" cy="186814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Write/Call/Visit the school principal or PE Coordinator  </a:t>
          </a:r>
        </a:p>
      </dsp:txBody>
      <dsp:txXfrm>
        <a:off x="5805768" y="1092706"/>
        <a:ext cx="1334544" cy="1334290"/>
      </dsp:txXfrm>
    </dsp:sp>
    <dsp:sp modelId="{DA380DDC-D7E3-4373-9B26-8DF1C797D5FB}">
      <dsp:nvSpPr>
        <dsp:cNvPr id="0" name=""/>
        <dsp:cNvSpPr/>
      </dsp:nvSpPr>
      <dsp:spPr>
        <a:xfrm rot="2700000">
          <a:off x="3145702" y="751023"/>
          <a:ext cx="2001052" cy="2001052"/>
        </a:xfrm>
        <a:prstGeom prst="teardrop">
          <a:avLst>
            <a:gd name="adj" fmla="val 10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DA360-0058-43CF-AFEC-7EF8CD115ADA}">
      <dsp:nvSpPr>
        <dsp:cNvPr id="0" name=""/>
        <dsp:cNvSpPr/>
      </dsp:nvSpPr>
      <dsp:spPr>
        <a:xfrm>
          <a:off x="3203857" y="817483"/>
          <a:ext cx="1868148" cy="186814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Recruit reliable, enthusiastic helpers/coaches</a:t>
          </a:r>
        </a:p>
      </dsp:txBody>
      <dsp:txXfrm>
        <a:off x="3471192" y="1084411"/>
        <a:ext cx="1334544" cy="1334290"/>
      </dsp:txXfrm>
    </dsp:sp>
    <dsp:sp modelId="{7F408C39-115E-41F2-9A0F-5BC41A73FD8F}">
      <dsp:nvSpPr>
        <dsp:cNvPr id="0" name=""/>
        <dsp:cNvSpPr/>
      </dsp:nvSpPr>
      <dsp:spPr>
        <a:xfrm rot="2700000">
          <a:off x="837512" y="751023"/>
          <a:ext cx="2001052" cy="2001052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267BD2-4E24-4D52-AA00-07E75167FCCD}">
      <dsp:nvSpPr>
        <dsp:cNvPr id="0" name=""/>
        <dsp:cNvSpPr/>
      </dsp:nvSpPr>
      <dsp:spPr>
        <a:xfrm>
          <a:off x="908699" y="817483"/>
          <a:ext cx="1868148" cy="186814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Identify Schools in Your Catchment Area</a:t>
          </a:r>
        </a:p>
      </dsp:txBody>
      <dsp:txXfrm>
        <a:off x="1176034" y="1084411"/>
        <a:ext cx="1334544" cy="1334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07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365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32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1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388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852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001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78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851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194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006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FF55-BCED-4033-811D-65B17B6A5CA6}" type="datetimeFigureOut">
              <a:rPr lang="en-IE" smtClean="0"/>
              <a:t>01/02/2021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4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ogie.i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9E4BBF72-6BAC-4B9A-AF1E-E7B6E51487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7" b="2"/>
          <a:stretch/>
        </p:blipFill>
        <p:spPr>
          <a:xfrm>
            <a:off x="1526671" y="465243"/>
            <a:ext cx="8936465" cy="615158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86FABF-4D79-4851-8951-553AA05776D7}"/>
              </a:ext>
            </a:extLst>
          </p:cNvPr>
          <p:cNvSpPr txBox="1"/>
          <p:nvPr/>
        </p:nvSpPr>
        <p:spPr>
          <a:xfrm>
            <a:off x="7810913" y="241175"/>
            <a:ext cx="4094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Club School Links</a:t>
            </a:r>
          </a:p>
          <a:p>
            <a:endParaRPr lang="en-GB" sz="2000" b="1" dirty="0"/>
          </a:p>
          <a:p>
            <a:r>
              <a:rPr lang="en-GB" sz="2000" b="1" dirty="0"/>
              <a:t>Presented by: Sabrina Larkin</a:t>
            </a:r>
          </a:p>
        </p:txBody>
      </p:sp>
    </p:spTree>
    <p:extLst>
      <p:ext uri="{BB962C8B-B14F-4D97-AF65-F5344CB8AC3E}">
        <p14:creationId xmlns:p14="http://schemas.microsoft.com/office/powerpoint/2010/main" val="66525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9AC00E93-4246-424A-9939-65EC29AC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"/>
            <a:ext cx="9634537" cy="1325563"/>
          </a:xfrm>
        </p:spPr>
        <p:txBody>
          <a:bodyPr/>
          <a:lstStyle/>
          <a:p>
            <a:r>
              <a:rPr lang="en-IE" dirty="0"/>
              <a:t>Club School Links</a:t>
            </a:r>
          </a:p>
        </p:txBody>
      </p:sp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AE5365E-C0E9-4DAA-B3B1-50D072E92994}"/>
              </a:ext>
            </a:extLst>
          </p:cNvPr>
          <p:cNvSpPr txBox="1"/>
          <p:nvPr/>
        </p:nvSpPr>
        <p:spPr>
          <a:xfrm>
            <a:off x="838200" y="1332879"/>
            <a:ext cx="10515600" cy="92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b="1" u="sng" dirty="0"/>
              <a:t>What Is It?</a:t>
            </a:r>
          </a:p>
          <a:p>
            <a:r>
              <a:rPr lang="en-GB" dirty="0"/>
              <a:t>A relationship built between school and club to work together to help young girls to be involved in the game of camogie. </a:t>
            </a:r>
            <a:r>
              <a:rPr lang="en-GB" sz="1600" i="1" dirty="0"/>
              <a:t>*This doesn’t always mean just coaching*</a:t>
            </a:r>
            <a:endParaRPr lang="en-IE" dirty="0"/>
          </a:p>
        </p:txBody>
      </p:sp>
      <p:pic>
        <p:nvPicPr>
          <p:cNvPr id="1026" name="Picture 2" descr="Origin of Does Exactly What it Says on the Tin | Ronseal">
            <a:extLst>
              <a:ext uri="{FF2B5EF4-FFF2-40B4-BE49-F238E27FC236}">
                <a16:creationId xmlns:a16="http://schemas.microsoft.com/office/drawing/2014/main" id="{48231CF8-16EB-4B14-88A3-468727041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248" y="66637"/>
            <a:ext cx="1624051" cy="16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287D3FA1-1F11-4668-A0B4-6986056B9E58}"/>
              </a:ext>
            </a:extLst>
          </p:cNvPr>
          <p:cNvSpPr/>
          <p:nvPr/>
        </p:nvSpPr>
        <p:spPr>
          <a:xfrm>
            <a:off x="322812" y="4717168"/>
            <a:ext cx="3040956" cy="128035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Coaching</a:t>
            </a:r>
          </a:p>
          <a:p>
            <a:pPr algn="ctr"/>
            <a:r>
              <a:rPr lang="en-GB" dirty="0"/>
              <a:t>-6 week block</a:t>
            </a:r>
          </a:p>
          <a:p>
            <a:pPr algn="ctr"/>
            <a:r>
              <a:rPr lang="en-GB" dirty="0"/>
              <a:t>1 session every 2 weeks</a:t>
            </a:r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6820EB68-D87C-4E73-BE0C-DCEE7B94FA99}"/>
              </a:ext>
            </a:extLst>
          </p:cNvPr>
          <p:cNvSpPr/>
          <p:nvPr/>
        </p:nvSpPr>
        <p:spPr>
          <a:xfrm>
            <a:off x="3572696" y="4785906"/>
            <a:ext cx="2845495" cy="124431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Shared Facilities</a:t>
            </a:r>
          </a:p>
          <a:p>
            <a:pPr algn="ctr"/>
            <a:r>
              <a:rPr lang="en-GB" dirty="0"/>
              <a:t>-School for club nights</a:t>
            </a:r>
          </a:p>
          <a:p>
            <a:pPr algn="ctr"/>
            <a:r>
              <a:rPr lang="en-GB" dirty="0"/>
              <a:t>-Club for school sports day</a:t>
            </a: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05523F16-B4EB-4EF4-BF09-B8A88C182398}"/>
              </a:ext>
            </a:extLst>
          </p:cNvPr>
          <p:cNvSpPr/>
          <p:nvPr/>
        </p:nvSpPr>
        <p:spPr>
          <a:xfrm>
            <a:off x="6756587" y="4766857"/>
            <a:ext cx="2239618" cy="126336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Events/Talks</a:t>
            </a:r>
          </a:p>
          <a:p>
            <a:pPr algn="ctr"/>
            <a:r>
              <a:rPr lang="en-GB" dirty="0"/>
              <a:t>-Annual Visit</a:t>
            </a:r>
          </a:p>
          <a:p>
            <a:pPr algn="ctr"/>
            <a:r>
              <a:rPr lang="en-GB" dirty="0"/>
              <a:t>-Health Week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2E8107B3-FE30-4CD3-B366-4353BE3C97DB}"/>
              </a:ext>
            </a:extLst>
          </p:cNvPr>
          <p:cNvSpPr/>
          <p:nvPr/>
        </p:nvSpPr>
        <p:spPr>
          <a:xfrm>
            <a:off x="9414062" y="4781090"/>
            <a:ext cx="2239618" cy="121643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</a:rPr>
              <a:t>Games Programme</a:t>
            </a:r>
          </a:p>
          <a:p>
            <a:pPr algn="ctr"/>
            <a:r>
              <a:rPr lang="en-GB" dirty="0"/>
              <a:t>-Lunch League</a:t>
            </a:r>
          </a:p>
          <a:p>
            <a:pPr algn="ctr"/>
            <a:r>
              <a:rPr lang="en-GB" dirty="0"/>
              <a:t>Teacher Games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ED574E-2C6C-4AEA-881F-7647B6BB69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86" y="0"/>
            <a:ext cx="1628253" cy="14671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9A9DCE2-0B5E-48F7-ACF5-01D9C4E97D48}"/>
              </a:ext>
            </a:extLst>
          </p:cNvPr>
          <p:cNvSpPr txBox="1"/>
          <p:nvPr/>
        </p:nvSpPr>
        <p:spPr>
          <a:xfrm>
            <a:off x="838200" y="2408845"/>
            <a:ext cx="10515600" cy="230832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b="1" u="sng" dirty="0"/>
              <a:t>Why Have 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Make your camogie club known to the students of the local schools.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Be present in the community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Provide opportunity for girls to get involved in the game in a safe, skills based, fun focused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Help the school to reach Green Flags, and help the club recruit players/provide additional skill development and recruit parents/coaches.</a:t>
            </a:r>
          </a:p>
          <a:p>
            <a:endParaRPr lang="en-IE" dirty="0"/>
          </a:p>
          <a:p>
            <a:r>
              <a:rPr lang="en-IE" b="1" u="sng" dirty="0"/>
              <a:t>What Can It Look Like?</a:t>
            </a:r>
          </a:p>
        </p:txBody>
      </p:sp>
    </p:spTree>
    <p:extLst>
      <p:ext uri="{BB962C8B-B14F-4D97-AF65-F5344CB8AC3E}">
        <p14:creationId xmlns:p14="http://schemas.microsoft.com/office/powerpoint/2010/main" val="17618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8D48426-A67F-4637-9EA2-DA1561406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086412"/>
              </p:ext>
            </p:extLst>
          </p:nvPr>
        </p:nvGraphicFramePr>
        <p:xfrm>
          <a:off x="-238540" y="616198"/>
          <a:ext cx="11741427" cy="3512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llout: Up Arrow 2">
            <a:extLst>
              <a:ext uri="{FF2B5EF4-FFF2-40B4-BE49-F238E27FC236}">
                <a16:creationId xmlns:a16="http://schemas.microsoft.com/office/drawing/2014/main" id="{E51F9F4A-F61A-45BE-A4A8-57529A52E156}"/>
              </a:ext>
            </a:extLst>
          </p:cNvPr>
          <p:cNvSpPr/>
          <p:nvPr/>
        </p:nvSpPr>
        <p:spPr>
          <a:xfrm>
            <a:off x="557745" y="3556866"/>
            <a:ext cx="1940999" cy="286715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School Database – what schools can you realistically get to in the time</a:t>
            </a:r>
          </a:p>
        </p:txBody>
      </p:sp>
      <p:sp>
        <p:nvSpPr>
          <p:cNvPr id="11" name="Callout: Up Arrow 10">
            <a:extLst>
              <a:ext uri="{FF2B5EF4-FFF2-40B4-BE49-F238E27FC236}">
                <a16:creationId xmlns:a16="http://schemas.microsoft.com/office/drawing/2014/main" id="{C6D8407D-1A0F-4DF7-BADA-E38E04CEB906}"/>
              </a:ext>
            </a:extLst>
          </p:cNvPr>
          <p:cNvSpPr/>
          <p:nvPr/>
        </p:nvSpPr>
        <p:spPr>
          <a:xfrm>
            <a:off x="2998747" y="3514254"/>
            <a:ext cx="1940999" cy="2909763"/>
          </a:xfrm>
          <a:prstGeom prst="up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Each person knows their role and responsibilities. </a:t>
            </a:r>
          </a:p>
        </p:txBody>
      </p:sp>
      <p:sp>
        <p:nvSpPr>
          <p:cNvPr id="12" name="Callout: Up Arrow 11">
            <a:extLst>
              <a:ext uri="{FF2B5EF4-FFF2-40B4-BE49-F238E27FC236}">
                <a16:creationId xmlns:a16="http://schemas.microsoft.com/office/drawing/2014/main" id="{534C490F-8380-4923-99F6-505D8F477619}"/>
              </a:ext>
            </a:extLst>
          </p:cNvPr>
          <p:cNvSpPr/>
          <p:nvPr/>
        </p:nvSpPr>
        <p:spPr>
          <a:xfrm>
            <a:off x="5368663" y="3514253"/>
            <a:ext cx="1940999" cy="2909764"/>
          </a:xfrm>
          <a:prstGeom prst="up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what the school is willing to partake in </a:t>
            </a:r>
            <a:r>
              <a:rPr lang="en-GB" dirty="0" err="1"/>
              <a:t>e.g</a:t>
            </a:r>
            <a:r>
              <a:rPr lang="en-GB" dirty="0"/>
              <a:t> coaching/visits/ events/facilities</a:t>
            </a:r>
          </a:p>
        </p:txBody>
      </p:sp>
      <p:sp>
        <p:nvSpPr>
          <p:cNvPr id="13" name="Callout: Up Arrow 12">
            <a:extLst>
              <a:ext uri="{FF2B5EF4-FFF2-40B4-BE49-F238E27FC236}">
                <a16:creationId xmlns:a16="http://schemas.microsoft.com/office/drawing/2014/main" id="{7C838860-A01B-459F-AF2B-7C54CD9CCB38}"/>
              </a:ext>
            </a:extLst>
          </p:cNvPr>
          <p:cNvSpPr/>
          <p:nvPr/>
        </p:nvSpPr>
        <p:spPr>
          <a:xfrm>
            <a:off x="7533463" y="3514253"/>
            <a:ext cx="1940999" cy="2909764"/>
          </a:xfrm>
          <a:prstGeom prst="up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Ensure notice board is updated.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Look at addition of school league/parish league etc</a:t>
            </a:r>
          </a:p>
        </p:txBody>
      </p:sp>
      <p:sp>
        <p:nvSpPr>
          <p:cNvPr id="14" name="Callout: Up Arrow 13">
            <a:extLst>
              <a:ext uri="{FF2B5EF4-FFF2-40B4-BE49-F238E27FC236}">
                <a16:creationId xmlns:a16="http://schemas.microsoft.com/office/drawing/2014/main" id="{AE6BF8DB-C074-4B1F-9AD8-E8CF962E7F80}"/>
              </a:ext>
            </a:extLst>
          </p:cNvPr>
          <p:cNvSpPr/>
          <p:nvPr/>
        </p:nvSpPr>
        <p:spPr>
          <a:xfrm>
            <a:off x="9698263" y="3535559"/>
            <a:ext cx="1770770" cy="2909764"/>
          </a:xfrm>
          <a:prstGeom prst="up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Host a: Club/School Day</a:t>
            </a:r>
          </a:p>
          <a:p>
            <a:pPr algn="ctr"/>
            <a:r>
              <a:rPr lang="en-GB" dirty="0"/>
              <a:t>Recruitment Day</a:t>
            </a:r>
          </a:p>
          <a:p>
            <a:pPr algn="ctr"/>
            <a:r>
              <a:rPr lang="en-GB" dirty="0"/>
              <a:t>Parents Day</a:t>
            </a:r>
          </a:p>
          <a:p>
            <a:pPr algn="ctr"/>
            <a:endParaRPr lang="en-GB" dirty="0"/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02C7959A-F96A-4530-9027-94266F4DA83A}"/>
              </a:ext>
            </a:extLst>
          </p:cNvPr>
          <p:cNvSpPr/>
          <p:nvPr/>
        </p:nvSpPr>
        <p:spPr>
          <a:xfrm>
            <a:off x="836287" y="297037"/>
            <a:ext cx="1457372" cy="6552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IDENTIFY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46A7A165-E32C-4D38-AF1A-9E78B66EA06A}"/>
              </a:ext>
            </a:extLst>
          </p:cNvPr>
          <p:cNvSpPr/>
          <p:nvPr/>
        </p:nvSpPr>
        <p:spPr>
          <a:xfrm>
            <a:off x="3198851" y="288552"/>
            <a:ext cx="1457372" cy="655292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ORGANISE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D759EA8B-55D6-49DC-9D57-6850245AA200}"/>
              </a:ext>
            </a:extLst>
          </p:cNvPr>
          <p:cNvSpPr/>
          <p:nvPr/>
        </p:nvSpPr>
        <p:spPr>
          <a:xfrm>
            <a:off x="5508233" y="286724"/>
            <a:ext cx="1457372" cy="65529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CONNECT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8865EEC2-DAA0-4445-A206-50A118E179B8}"/>
              </a:ext>
            </a:extLst>
          </p:cNvPr>
          <p:cNvSpPr/>
          <p:nvPr/>
        </p:nvSpPr>
        <p:spPr>
          <a:xfrm>
            <a:off x="7776874" y="286724"/>
            <a:ext cx="1457372" cy="655292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545A2C65-2202-4D61-A543-CFA0CDE100B4}"/>
              </a:ext>
            </a:extLst>
          </p:cNvPr>
          <p:cNvSpPr/>
          <p:nvPr/>
        </p:nvSpPr>
        <p:spPr>
          <a:xfrm>
            <a:off x="9875449" y="297037"/>
            <a:ext cx="1457372" cy="655292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9078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11" grpId="0" animBg="1"/>
      <p:bldP spid="12" grpId="0" animBg="1"/>
      <p:bldP spid="13" grpId="0" animBg="1"/>
      <p:bldP spid="14" grpId="0" animBg="1"/>
      <p:bldP spid="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C3A4A25-B43D-4314-B777-0863C4E26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41627"/>
              </p:ext>
            </p:extLst>
          </p:nvPr>
        </p:nvGraphicFramePr>
        <p:xfrm>
          <a:off x="198782" y="172278"/>
          <a:ext cx="5903844" cy="382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844">
                  <a:extLst>
                    <a:ext uri="{9D8B030D-6E8A-4147-A177-3AD203B41FA5}">
                      <a16:colId xmlns:a16="http://schemas.microsoft.com/office/drawing/2014/main" val="4178931763"/>
                    </a:ext>
                  </a:extLst>
                </a:gridCol>
              </a:tblGrid>
              <a:tr h="407805">
                <a:tc>
                  <a:txBody>
                    <a:bodyPr/>
                    <a:lstStyle/>
                    <a:p>
                      <a:r>
                        <a:rPr lang="en-GB" dirty="0"/>
                        <a:t>Case Study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130925"/>
                  </a:ext>
                </a:extLst>
              </a:tr>
              <a:tr h="3418859">
                <a:tc>
                  <a:txBody>
                    <a:bodyPr/>
                    <a:lstStyle/>
                    <a:p>
                      <a:r>
                        <a:rPr lang="en-GB" sz="1600" dirty="0"/>
                        <a:t>Club agreed to run CSL in 2 local primary schools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Principals on board with coaching session 1 day a week for junior classes &amp; 1 day a week for older classes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Coach delivered 2 sessions a week for 4 weeks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Once complete visits stopped and club scene took up the majority of time.</a:t>
                      </a:r>
                    </a:p>
                    <a:p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98129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337A048-6BD1-4A9E-8332-FFEB11D8C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03010"/>
              </p:ext>
            </p:extLst>
          </p:nvPr>
        </p:nvGraphicFramePr>
        <p:xfrm>
          <a:off x="192156" y="4108174"/>
          <a:ext cx="5923722" cy="179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3722">
                  <a:extLst>
                    <a:ext uri="{9D8B030D-6E8A-4147-A177-3AD203B41FA5}">
                      <a16:colId xmlns:a16="http://schemas.microsoft.com/office/drawing/2014/main" val="3415070498"/>
                    </a:ext>
                  </a:extLst>
                </a:gridCol>
              </a:tblGrid>
              <a:tr h="1798996">
                <a:tc>
                  <a:txBody>
                    <a:bodyPr/>
                    <a:lstStyle/>
                    <a:p>
                      <a:r>
                        <a:rPr lang="en-GB" sz="1600" dirty="0"/>
                        <a:t>Result: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8 new club member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School received it’s Green Flag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CSL programme moved onto other school in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2239"/>
                  </a:ext>
                </a:extLst>
              </a:tr>
            </a:tbl>
          </a:graphicData>
        </a:graphic>
      </p:graphicFrame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5FF135B5-6671-4E18-9109-CF0EACB7E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57943"/>
              </p:ext>
            </p:extLst>
          </p:nvPr>
        </p:nvGraphicFramePr>
        <p:xfrm>
          <a:off x="6102626" y="172278"/>
          <a:ext cx="5903844" cy="382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844">
                  <a:extLst>
                    <a:ext uri="{9D8B030D-6E8A-4147-A177-3AD203B41FA5}">
                      <a16:colId xmlns:a16="http://schemas.microsoft.com/office/drawing/2014/main" val="2075457713"/>
                    </a:ext>
                  </a:extLst>
                </a:gridCol>
              </a:tblGrid>
              <a:tr h="407805">
                <a:tc>
                  <a:txBody>
                    <a:bodyPr/>
                    <a:lstStyle/>
                    <a:p>
                      <a:r>
                        <a:rPr lang="en-GB" dirty="0"/>
                        <a:t>Case Study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130925"/>
                  </a:ext>
                </a:extLst>
              </a:tr>
              <a:tr h="34188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Club agreed to run CSL in 2 local primary schools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Principals on board with coaching session 1 day a week for junior classes &amp; 1 day a week for older classes</a:t>
                      </a:r>
                    </a:p>
                    <a:p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Coach delivered 2 sessions a week for 4 weeks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**Once 4 weeks complete – club ran a parish street league for all schools in the area with help of local TY’s from Sec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**Recruitment &amp; Parent night ran within the club before club scene took off.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981291"/>
                  </a:ext>
                </a:extLst>
              </a:tr>
            </a:tbl>
          </a:graphicData>
        </a:graphic>
      </p:graphicFrame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55C14A11-E436-4D39-A0DC-C4029CB26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11086"/>
              </p:ext>
            </p:extLst>
          </p:nvPr>
        </p:nvGraphicFramePr>
        <p:xfrm>
          <a:off x="6122504" y="4089294"/>
          <a:ext cx="5883966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3966">
                  <a:extLst>
                    <a:ext uri="{9D8B030D-6E8A-4147-A177-3AD203B41FA5}">
                      <a16:colId xmlns:a16="http://schemas.microsoft.com/office/drawing/2014/main" val="2435139586"/>
                    </a:ext>
                  </a:extLst>
                </a:gridCol>
              </a:tblGrid>
              <a:tr h="1798996">
                <a:tc>
                  <a:txBody>
                    <a:bodyPr/>
                    <a:lstStyle/>
                    <a:p>
                      <a:r>
                        <a:rPr lang="en-GB" sz="1600" dirty="0"/>
                        <a:t>Result: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**15 new members within the club.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**3 teenage players re-joined the club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**Ran successful parent night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dirty="0"/>
                        <a:t>**Recruited 3 new female coaches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School received it’s Green Flag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CSL programme continued into 2022 with addition of 1 more school within the catchment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9AC00E93-4246-424A-9939-65EC29AC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Autofit/>
          </a:bodyPr>
          <a:lstStyle/>
          <a:p>
            <a:r>
              <a:rPr lang="en-IE" dirty="0"/>
              <a:t>Key Points</a:t>
            </a:r>
          </a:p>
        </p:txBody>
      </p:sp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AE5365E-C0E9-4DAA-B3B1-50D072E92994}"/>
              </a:ext>
            </a:extLst>
          </p:cNvPr>
          <p:cNvSpPr txBox="1"/>
          <p:nvPr/>
        </p:nvSpPr>
        <p:spPr>
          <a:xfrm>
            <a:off x="838200" y="1311319"/>
            <a:ext cx="11062252" cy="424731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u="sng" dirty="0"/>
              <a:t>Know what success is for YOUR club. </a:t>
            </a:r>
          </a:p>
          <a:p>
            <a:r>
              <a:rPr lang="en-IE" dirty="0"/>
              <a:t>It’s easy have a club school link – having a </a:t>
            </a:r>
            <a:r>
              <a:rPr lang="en-IE" b="1" u="sng" dirty="0"/>
              <a:t>successful one </a:t>
            </a:r>
            <a:r>
              <a:rPr lang="en-IE" dirty="0"/>
              <a:t>is the challenge set here today</a:t>
            </a:r>
          </a:p>
          <a:p>
            <a:r>
              <a:rPr lang="en-IE" dirty="0"/>
              <a:t>How will you measure your club school link’s success – duration, engagement, feedback, registration numbers??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u="sng" dirty="0"/>
              <a:t>Be Consistent in Delivery of Coaching</a:t>
            </a:r>
          </a:p>
          <a:p>
            <a:r>
              <a:rPr lang="en-IE" dirty="0"/>
              <a:t>Principals/teachers like consistency and planning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u="sng" dirty="0"/>
              <a:t>Step 5 is AS IMPORTANT as Step 1 </a:t>
            </a:r>
            <a:r>
              <a:rPr lang="en-IE" dirty="0"/>
              <a:t>– common downfall of many club efforts is the final step.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u="sng" dirty="0"/>
              <a:t>Make your club IMPOSSIBLE NOT TO SEE!!!</a:t>
            </a:r>
          </a:p>
          <a:p>
            <a:endParaRPr lang="en-IE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u="sng" dirty="0"/>
              <a:t>Think outside the box – especially in </a:t>
            </a:r>
            <a:r>
              <a:rPr lang="en-IE" b="1" u="sng" dirty="0" err="1"/>
              <a:t>Covid</a:t>
            </a:r>
            <a:r>
              <a:rPr lang="en-IE" b="1" u="sng" dirty="0"/>
              <a:t> times</a:t>
            </a:r>
          </a:p>
          <a:p>
            <a:r>
              <a:rPr lang="en-IE" dirty="0" err="1"/>
              <a:t>e.g</a:t>
            </a:r>
            <a:r>
              <a:rPr lang="en-IE" dirty="0"/>
              <a:t> Virtual camogie, camogie school online challenges, virtual tour of club etc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3074" name="Picture 2" descr="Securing Investment In Content And SEO In 2015: 3 Keys To Unlocking Success">
            <a:extLst>
              <a:ext uri="{FF2B5EF4-FFF2-40B4-BE49-F238E27FC236}">
                <a16:creationId xmlns:a16="http://schemas.microsoft.com/office/drawing/2014/main" id="{19236911-6BAA-4428-8BA6-35CBB3703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883" y="3642361"/>
            <a:ext cx="3006547" cy="16836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2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0F7762B-0F3B-41E8-B8FC-AC8A6821A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71782"/>
              </p:ext>
            </p:extLst>
          </p:nvPr>
        </p:nvGraphicFramePr>
        <p:xfrm>
          <a:off x="291548" y="238539"/>
          <a:ext cx="11754678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196">
                  <a:extLst>
                    <a:ext uri="{9D8B030D-6E8A-4147-A177-3AD203B41FA5}">
                      <a16:colId xmlns:a16="http://schemas.microsoft.com/office/drawing/2014/main" val="4051170251"/>
                    </a:ext>
                  </a:extLst>
                </a:gridCol>
                <a:gridCol w="5078477">
                  <a:extLst>
                    <a:ext uri="{9D8B030D-6E8A-4147-A177-3AD203B41FA5}">
                      <a16:colId xmlns:a16="http://schemas.microsoft.com/office/drawing/2014/main" val="1334235073"/>
                    </a:ext>
                  </a:extLst>
                </a:gridCol>
                <a:gridCol w="4408005">
                  <a:extLst>
                    <a:ext uri="{9D8B030D-6E8A-4147-A177-3AD203B41FA5}">
                      <a16:colId xmlns:a16="http://schemas.microsoft.com/office/drawing/2014/main" val="1991416186"/>
                    </a:ext>
                  </a:extLst>
                </a:gridCol>
              </a:tblGrid>
              <a:tr h="633764">
                <a:tc gridSpan="3"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Resources to Assist You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51058"/>
                  </a:ext>
                </a:extLst>
              </a:tr>
              <a:tr h="1295082">
                <a:tc>
                  <a:txBody>
                    <a:bodyPr/>
                    <a:lstStyle/>
                    <a:p>
                      <a:r>
                        <a:rPr lang="en-GB" dirty="0"/>
                        <a:t>School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List of all primary, secondary, all girls schools in the county – ascertain who is in your catchment area.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Resource available from Camogie Association development staff and your County Development Officer</a:t>
                      </a:r>
                    </a:p>
                    <a:p>
                      <a:endParaRPr lang="en-GB" dirty="0"/>
                    </a:p>
                    <a:p>
                      <a:r>
                        <a:rPr lang="en-GB" sz="1600" i="1" dirty="0"/>
                        <a:t>*Will be re-sent to County DO’s post forum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54076"/>
                  </a:ext>
                </a:extLst>
              </a:tr>
              <a:tr h="1295082">
                <a:tc>
                  <a:txBody>
                    <a:bodyPr/>
                    <a:lstStyle/>
                    <a:p>
                      <a:r>
                        <a:rPr lang="en-GB" dirty="0"/>
                        <a:t>GAA Staff assigned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GAA staff known as GDA’s, GDO’s, or GPO’s are assigned a rota of schools to deliver GAA Coaching. Checking in with them is useful in introductions/rapport/planning/delivery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Resource available from Camogie Association development staff and your County Development Officer</a:t>
                      </a:r>
                    </a:p>
                    <a:p>
                      <a:endParaRPr lang="en-GB" dirty="0"/>
                    </a:p>
                    <a:p>
                      <a:r>
                        <a:rPr lang="en-GB" sz="1600" i="1" dirty="0"/>
                        <a:t>*Will be re-sent to County DO’s post forum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273294"/>
                  </a:ext>
                </a:extLst>
              </a:tr>
              <a:tr h="799093">
                <a:tc>
                  <a:txBody>
                    <a:bodyPr/>
                    <a:lstStyle/>
                    <a:p>
                      <a:r>
                        <a:rPr lang="en-GB" dirty="0"/>
                        <a:t>Join Camogie Poster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simple poster for the school and clubs noticeboards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Available online on </a:t>
                      </a:r>
                      <a:r>
                        <a:rPr lang="en-GB" dirty="0">
                          <a:hlinkClick r:id="rId3"/>
                        </a:rPr>
                        <a:t>www.camogie.ie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sz="1600" i="1" dirty="0"/>
                        <a:t>*Will be sent to all attendees post forum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934725"/>
                  </a:ext>
                </a:extLst>
              </a:tr>
              <a:tr h="578654">
                <a:tc>
                  <a:txBody>
                    <a:bodyPr/>
                    <a:lstStyle/>
                    <a:p>
                      <a:r>
                        <a:rPr lang="en-GB" dirty="0"/>
                        <a:t>Scheduling 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Sample Schedule sheet for coaching delivery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dirty="0"/>
                        <a:t>*Will be sent to all attendees post forum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93937"/>
                  </a:ext>
                </a:extLst>
              </a:tr>
              <a:tr h="578654">
                <a:tc>
                  <a:txBody>
                    <a:bodyPr/>
                    <a:lstStyle/>
                    <a:p>
                      <a:r>
                        <a:rPr lang="en-GB" dirty="0"/>
                        <a:t>Evaluation 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Sample evaluation of programme for club &amp;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dirty="0"/>
                        <a:t>*Will be sent to all attendees post forum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30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pic>
        <p:nvPicPr>
          <p:cNvPr id="19" name="Picture 18" descr="Text&#10;&#10;Description automatically generated with medium confidence">
            <a:extLst>
              <a:ext uri="{FF2B5EF4-FFF2-40B4-BE49-F238E27FC236}">
                <a16:creationId xmlns:a16="http://schemas.microsoft.com/office/drawing/2014/main" id="{E33CB449-901A-4E84-B8FC-BA3EF377F9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2828">
            <a:off x="292838" y="572826"/>
            <a:ext cx="3269457" cy="1453601"/>
          </a:xfrm>
          <a:prstGeom prst="rect">
            <a:avLst/>
          </a:prstGeom>
        </p:spPr>
      </p:pic>
      <p:pic>
        <p:nvPicPr>
          <p:cNvPr id="21" name="Picture 2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A398669-26EC-4A12-8132-6459A72B8D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7060">
            <a:off x="3669016" y="540453"/>
            <a:ext cx="2863055" cy="2162477"/>
          </a:xfrm>
          <a:prstGeom prst="rect">
            <a:avLst/>
          </a:prstGeom>
        </p:spPr>
      </p:pic>
      <p:pic>
        <p:nvPicPr>
          <p:cNvPr id="23" name="Picture 2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E95798D-4915-459B-AB85-E053C88F6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6451">
            <a:off x="7254839" y="526335"/>
            <a:ext cx="2838404" cy="1822681"/>
          </a:xfrm>
          <a:prstGeom prst="rect">
            <a:avLst/>
          </a:prstGeom>
        </p:spPr>
      </p:pic>
      <p:pic>
        <p:nvPicPr>
          <p:cNvPr id="25" name="Picture 24" descr="Diagram&#10;&#10;Description automatically generated">
            <a:extLst>
              <a:ext uri="{FF2B5EF4-FFF2-40B4-BE49-F238E27FC236}">
                <a16:creationId xmlns:a16="http://schemas.microsoft.com/office/drawing/2014/main" id="{73C025F8-E73A-444C-AAF6-DD0CF85C10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436" y="3115840"/>
            <a:ext cx="2369733" cy="1335306"/>
          </a:xfrm>
          <a:prstGeom prst="rect">
            <a:avLst/>
          </a:prstGeom>
        </p:spPr>
      </p:pic>
      <p:pic>
        <p:nvPicPr>
          <p:cNvPr id="27" name="Picture 26" descr="Table&#10;&#10;Description automatically generated">
            <a:extLst>
              <a:ext uri="{FF2B5EF4-FFF2-40B4-BE49-F238E27FC236}">
                <a16:creationId xmlns:a16="http://schemas.microsoft.com/office/drawing/2014/main" id="{B5A8D3A1-03A2-4A27-B998-2BD89F81EC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6567">
            <a:off x="365810" y="2626421"/>
            <a:ext cx="3444781" cy="2175172"/>
          </a:xfrm>
          <a:prstGeom prst="rect">
            <a:avLst/>
          </a:prstGeom>
        </p:spPr>
      </p:pic>
      <p:pic>
        <p:nvPicPr>
          <p:cNvPr id="29" name="Picture 2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74A7EC6-240B-41EB-99DD-CAC42309DB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0635">
            <a:off x="8748238" y="3840854"/>
            <a:ext cx="2999606" cy="2156668"/>
          </a:xfrm>
          <a:prstGeom prst="rect">
            <a:avLst/>
          </a:prstGeom>
        </p:spPr>
      </p:pic>
      <p:pic>
        <p:nvPicPr>
          <p:cNvPr id="34" name="Picture 33" descr="Table&#10;&#10;Description automatically generated">
            <a:extLst>
              <a:ext uri="{FF2B5EF4-FFF2-40B4-BE49-F238E27FC236}">
                <a16:creationId xmlns:a16="http://schemas.microsoft.com/office/drawing/2014/main" id="{66512A15-5DDF-4DCB-8F37-2935DE5628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283" y="4662446"/>
            <a:ext cx="2701279" cy="182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CFC12C73-020F-4445-ABC5-97CB25FD1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7522"/>
            <a:ext cx="3438524" cy="860478"/>
          </a:xfrm>
        </p:spPr>
      </p:pic>
      <p:pic>
        <p:nvPicPr>
          <p:cNvPr id="30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E0363F-F24C-4FF0-A31E-3F6C681B7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61" y="5997522"/>
            <a:ext cx="3438525" cy="860478"/>
          </a:xfrm>
          <a:prstGeom prst="rect">
            <a:avLst/>
          </a:prstGeom>
        </p:spPr>
      </p:pic>
      <p:pic>
        <p:nvPicPr>
          <p:cNvPr id="31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10D03C1E-BCD3-4D8A-B874-C6E829FA8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22" y="5997522"/>
            <a:ext cx="3438525" cy="860478"/>
          </a:xfrm>
          <a:prstGeom prst="rect">
            <a:avLst/>
          </a:prstGeom>
        </p:spPr>
      </p:pic>
      <p:pic>
        <p:nvPicPr>
          <p:cNvPr id="33" name="Content Placeholder 9" descr="A picture containing pallette, toiletry, cosmetic&#10;&#10;Description automatically generated">
            <a:extLst>
              <a:ext uri="{FF2B5EF4-FFF2-40B4-BE49-F238E27FC236}">
                <a16:creationId xmlns:a16="http://schemas.microsoft.com/office/drawing/2014/main" id="{4B705600-8697-46DF-81CA-530BF7D0E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883" y="5997522"/>
            <a:ext cx="3381115" cy="860478"/>
          </a:xfrm>
          <a:prstGeom prst="rect">
            <a:avLst/>
          </a:prstGeom>
        </p:spPr>
      </p:pic>
      <p:pic>
        <p:nvPicPr>
          <p:cNvPr id="4100" name="Picture 4" descr="Back to school! How to make refresher training more fun - Synergos  Consultancy Ltd">
            <a:extLst>
              <a:ext uri="{FF2B5EF4-FFF2-40B4-BE49-F238E27FC236}">
                <a16:creationId xmlns:a16="http://schemas.microsoft.com/office/drawing/2014/main" id="{BE232B64-EFCE-44BA-B5B1-1B0AD709E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917" y="594493"/>
            <a:ext cx="7392009" cy="4919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23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758</Words>
  <Application>Microsoft Office PowerPoint</Application>
  <PresentationFormat>Widescreen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Club School Links</vt:lpstr>
      <vt:lpstr>PowerPoint Presentation</vt:lpstr>
      <vt:lpstr>PowerPoint Presentation</vt:lpstr>
      <vt:lpstr>Key Points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Stanley</dc:creator>
  <cp:lastModifiedBy>Sabrina Larkin</cp:lastModifiedBy>
  <cp:revision>39</cp:revision>
  <dcterms:created xsi:type="dcterms:W3CDTF">2021-01-13T16:24:55Z</dcterms:created>
  <dcterms:modified xsi:type="dcterms:W3CDTF">2021-02-01T19:16:09Z</dcterms:modified>
</cp:coreProperties>
</file>